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AEF83-10FD-4CE7-BFD1-3A643250E546}" v="149" dt="2020-11-12T10:11:00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107AEF83-10FD-4CE7-BFD1-3A643250E546}"/>
    <pc:docChg chg="addSld modSld">
      <pc:chgData name="Kim Taeheon" userId="385814b8f76df9d8" providerId="Windows Live" clId="Web-{107AEF83-10FD-4CE7-BFD1-3A643250E546}" dt="2020-11-12T10:10:59.963" v="138" actId="20577"/>
      <pc:docMkLst>
        <pc:docMk/>
      </pc:docMkLst>
      <pc:sldChg chg="modSp">
        <pc:chgData name="Kim Taeheon" userId="385814b8f76df9d8" providerId="Windows Live" clId="Web-{107AEF83-10FD-4CE7-BFD1-3A643250E546}" dt="2020-11-12T10:07:47.652" v="30" actId="20577"/>
        <pc:sldMkLst>
          <pc:docMk/>
          <pc:sldMk cId="3569210928" sldId="256"/>
        </pc:sldMkLst>
        <pc:spChg chg="mod">
          <ac:chgData name="Kim Taeheon" userId="385814b8f76df9d8" providerId="Windows Live" clId="Web-{107AEF83-10FD-4CE7-BFD1-3A643250E546}" dt="2020-11-12T10:07:45.605" v="1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07AEF83-10FD-4CE7-BFD1-3A643250E546}" dt="2020-11-12T10:07:47.652" v="3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07AEF83-10FD-4CE7-BFD1-3A643250E546}" dt="2020-11-12T10:08:13.542" v="39" actId="20577"/>
        <pc:sldMkLst>
          <pc:docMk/>
          <pc:sldMk cId="2996531005" sldId="257"/>
        </pc:sldMkLst>
        <pc:spChg chg="mod">
          <ac:chgData name="Kim Taeheon" userId="385814b8f76df9d8" providerId="Windows Live" clId="Web-{107AEF83-10FD-4CE7-BFD1-3A643250E546}" dt="2020-11-12T10:08:07.261" v="34" actId="20577"/>
          <ac:spMkLst>
            <pc:docMk/>
            <pc:sldMk cId="2996531005" sldId="257"/>
            <ac:spMk id="2" creationId="{DD2ED3E6-1131-4F17-B3E8-F953C2F72E10}"/>
          </ac:spMkLst>
        </pc:spChg>
        <pc:spChg chg="mod">
          <ac:chgData name="Kim Taeheon" userId="385814b8f76df9d8" providerId="Windows Live" clId="Web-{107AEF83-10FD-4CE7-BFD1-3A643250E546}" dt="2020-11-12T10:08:13.542" v="39" actId="20577"/>
          <ac:spMkLst>
            <pc:docMk/>
            <pc:sldMk cId="2996531005" sldId="257"/>
            <ac:spMk id="3" creationId="{2D837254-8C68-4965-9973-CFB067271E02}"/>
          </ac:spMkLst>
        </pc:spChg>
      </pc:sldChg>
      <pc:sldChg chg="modSp new">
        <pc:chgData name="Kim Taeheon" userId="385814b8f76df9d8" providerId="Windows Live" clId="Web-{107AEF83-10FD-4CE7-BFD1-3A643250E546}" dt="2020-11-12T10:08:50.183" v="67" actId="20577"/>
        <pc:sldMkLst>
          <pc:docMk/>
          <pc:sldMk cId="4033345106" sldId="258"/>
        </pc:sldMkLst>
        <pc:spChg chg="mod">
          <ac:chgData name="Kim Taeheon" userId="385814b8f76df9d8" providerId="Windows Live" clId="Web-{107AEF83-10FD-4CE7-BFD1-3A643250E546}" dt="2020-11-12T10:08:16.433" v="42" actId="20577"/>
          <ac:spMkLst>
            <pc:docMk/>
            <pc:sldMk cId="4033345106" sldId="258"/>
            <ac:spMk id="2" creationId="{0DA6A434-5FF8-4DCF-B518-1DA5B2ABDC18}"/>
          </ac:spMkLst>
        </pc:spChg>
        <pc:spChg chg="mod">
          <ac:chgData name="Kim Taeheon" userId="385814b8f76df9d8" providerId="Windows Live" clId="Web-{107AEF83-10FD-4CE7-BFD1-3A643250E546}" dt="2020-11-12T10:08:50.183" v="67" actId="20577"/>
          <ac:spMkLst>
            <pc:docMk/>
            <pc:sldMk cId="4033345106" sldId="258"/>
            <ac:spMk id="3" creationId="{6ACB96B7-AFF8-4E72-BFBC-C65B2D32DFC8}"/>
          </ac:spMkLst>
        </pc:spChg>
      </pc:sldChg>
      <pc:sldChg chg="modSp new">
        <pc:chgData name="Kim Taeheon" userId="385814b8f76df9d8" providerId="Windows Live" clId="Web-{107AEF83-10FD-4CE7-BFD1-3A643250E546}" dt="2020-11-12T10:09:38.354" v="91" actId="20577"/>
        <pc:sldMkLst>
          <pc:docMk/>
          <pc:sldMk cId="1797200123" sldId="259"/>
        </pc:sldMkLst>
        <pc:spChg chg="mod">
          <ac:chgData name="Kim Taeheon" userId="385814b8f76df9d8" providerId="Windows Live" clId="Web-{107AEF83-10FD-4CE7-BFD1-3A643250E546}" dt="2020-11-12T10:08:57.526" v="70" actId="20577"/>
          <ac:spMkLst>
            <pc:docMk/>
            <pc:sldMk cId="1797200123" sldId="259"/>
            <ac:spMk id="2" creationId="{2A7E6397-9FA5-4929-9278-287774F91791}"/>
          </ac:spMkLst>
        </pc:spChg>
        <pc:spChg chg="mod">
          <ac:chgData name="Kim Taeheon" userId="385814b8f76df9d8" providerId="Windows Live" clId="Web-{107AEF83-10FD-4CE7-BFD1-3A643250E546}" dt="2020-11-12T10:09:38.354" v="91" actId="20577"/>
          <ac:spMkLst>
            <pc:docMk/>
            <pc:sldMk cId="1797200123" sldId="259"/>
            <ac:spMk id="3" creationId="{3EE31CF9-3ECA-47A3-92EB-7F3032A38B75}"/>
          </ac:spMkLst>
        </pc:spChg>
      </pc:sldChg>
      <pc:sldChg chg="modSp new">
        <pc:chgData name="Kim Taeheon" userId="385814b8f76df9d8" providerId="Windows Live" clId="Web-{107AEF83-10FD-4CE7-BFD1-3A643250E546}" dt="2020-11-12T10:10:50.057" v="130" actId="20577"/>
        <pc:sldMkLst>
          <pc:docMk/>
          <pc:sldMk cId="222154806" sldId="260"/>
        </pc:sldMkLst>
        <pc:spChg chg="mod">
          <ac:chgData name="Kim Taeheon" userId="385814b8f76df9d8" providerId="Windows Live" clId="Web-{107AEF83-10FD-4CE7-BFD1-3A643250E546}" dt="2020-11-12T10:09:46.901" v="94" actId="20577"/>
          <ac:spMkLst>
            <pc:docMk/>
            <pc:sldMk cId="222154806" sldId="260"/>
            <ac:spMk id="2" creationId="{DCB49082-125E-49E6-8259-339BB2813953}"/>
          </ac:spMkLst>
        </pc:spChg>
        <pc:spChg chg="mod">
          <ac:chgData name="Kim Taeheon" userId="385814b8f76df9d8" providerId="Windows Live" clId="Web-{107AEF83-10FD-4CE7-BFD1-3A643250E546}" dt="2020-11-12T10:10:50.057" v="130" actId="20577"/>
          <ac:spMkLst>
            <pc:docMk/>
            <pc:sldMk cId="222154806" sldId="260"/>
            <ac:spMk id="3" creationId="{65F0900A-F088-43BE-81C7-CB195883F0AA}"/>
          </ac:spMkLst>
        </pc:spChg>
      </pc:sldChg>
      <pc:sldChg chg="modSp new">
        <pc:chgData name="Kim Taeheon" userId="385814b8f76df9d8" providerId="Windows Live" clId="Web-{107AEF83-10FD-4CE7-BFD1-3A643250E546}" dt="2020-11-12T10:10:59.963" v="137" actId="20577"/>
        <pc:sldMkLst>
          <pc:docMk/>
          <pc:sldMk cId="3393432157" sldId="261"/>
        </pc:sldMkLst>
        <pc:spChg chg="mod">
          <ac:chgData name="Kim Taeheon" userId="385814b8f76df9d8" providerId="Windows Live" clId="Web-{107AEF83-10FD-4CE7-BFD1-3A643250E546}" dt="2020-11-12T10:10:53.916" v="132" actId="20577"/>
          <ac:spMkLst>
            <pc:docMk/>
            <pc:sldMk cId="3393432157" sldId="261"/>
            <ac:spMk id="2" creationId="{7F296E8D-BB8F-4C31-AF91-098DF3BFFD81}"/>
          </ac:spMkLst>
        </pc:spChg>
        <pc:spChg chg="mod">
          <ac:chgData name="Kim Taeheon" userId="385814b8f76df9d8" providerId="Windows Live" clId="Web-{107AEF83-10FD-4CE7-BFD1-3A643250E546}" dt="2020-11-12T10:10:59.963" v="137" actId="20577"/>
          <ac:spMkLst>
            <pc:docMk/>
            <pc:sldMk cId="3393432157" sldId="261"/>
            <ac:spMk id="3" creationId="{40F05D1F-7C32-4DE1-831C-E47E903B14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78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트리거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D3E6-1131-4F17-B3E8-F953C2F7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트리거의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7254-8C68-4965-9973-CFB06727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= 트리거는 데이터베이스 시스템에서 이벤트가 </a:t>
            </a:r>
            <a:r>
              <a:rPr lang="ko-KR" dirty="0" err="1">
                <a:ea typeface="+mn-lt"/>
                <a:cs typeface="+mn-lt"/>
              </a:rPr>
              <a:t>발생할때마다</a:t>
            </a:r>
            <a:r>
              <a:rPr lang="ko-KR" dirty="0">
                <a:ea typeface="+mn-lt"/>
                <a:cs typeface="+mn-lt"/>
              </a:rPr>
              <a:t> 관련 작업이 자동으로 수행되는 절차형 SQL이다.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= 트리거는 데이터베이스에 저장되며, 데이터 변경 및 무결성 </a:t>
            </a:r>
            <a:r>
              <a:rPr lang="ko-KR" dirty="0" err="1">
                <a:ea typeface="+mn-lt"/>
                <a:cs typeface="+mn-lt"/>
              </a:rPr>
              <a:t>유지,로그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메세지</a:t>
            </a:r>
            <a:r>
              <a:rPr lang="ko-KR" dirty="0">
                <a:ea typeface="+mn-lt"/>
                <a:cs typeface="+mn-lt"/>
              </a:rPr>
              <a:t> 출력 등으로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= 트리거의 구문에는 </a:t>
            </a:r>
            <a:r>
              <a:rPr lang="ko-KR" dirty="0" err="1">
                <a:ea typeface="+mn-lt"/>
                <a:cs typeface="+mn-lt"/>
              </a:rPr>
              <a:t>DCL을</a:t>
            </a:r>
            <a:r>
              <a:rPr lang="ko-KR" dirty="0">
                <a:ea typeface="+mn-lt"/>
                <a:cs typeface="+mn-lt"/>
              </a:rPr>
              <a:t> 사용할 수 없다.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= 트리거 오류로 인해 </a:t>
            </a:r>
            <a:r>
              <a:rPr lang="ko-KR" dirty="0" err="1">
                <a:ea typeface="+mn-lt"/>
                <a:cs typeface="+mn-lt"/>
              </a:rPr>
              <a:t>데이텅에</a:t>
            </a:r>
            <a:r>
              <a:rPr lang="ko-KR" dirty="0">
                <a:ea typeface="+mn-lt"/>
                <a:cs typeface="+mn-lt"/>
              </a:rPr>
              <a:t> 영향을 줄 수 있으므로 세심한 주의가 필요함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65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A434-5FF8-4DCF-B518-1DA5B2A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트리거의 구성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96B7-AFF8-4E72-BFBC-C65B2D32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Declare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Event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control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sql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Exception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</a:p>
          <a:p>
            <a:endParaRPr lang="ko-KR" altLang="en-US" i="1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declare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트리거에 사용할 변수 데이터 타입 선언</a:t>
            </a:r>
            <a:endParaRPr lang="ko-KR" altLang="en-US" i="1" dirty="0">
              <a:ea typeface="맑은 고딕"/>
            </a:endParaRPr>
          </a:p>
          <a:p>
            <a:r>
              <a:rPr lang="en-US" altLang="ko-KR" dirty="0" err="1">
                <a:ea typeface="+mn-lt"/>
                <a:cs typeface="+mn-lt"/>
              </a:rPr>
              <a:t>event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dml</a:t>
            </a:r>
            <a:r>
              <a:rPr lang="ko-KR" altLang="en-US" dirty="0">
                <a:ea typeface="+mn-lt"/>
                <a:cs typeface="+mn-lt"/>
              </a:rPr>
              <a:t> 중 어떤 이벤트에 </a:t>
            </a:r>
            <a:r>
              <a:rPr lang="ko-KR" altLang="en-US" dirty="0" err="1">
                <a:ea typeface="+mn-lt"/>
                <a:cs typeface="+mn-lt"/>
              </a:rPr>
              <a:t>반응할것인지</a:t>
            </a:r>
            <a:r>
              <a:rPr lang="ko-KR" altLang="en-US" dirty="0">
                <a:ea typeface="+mn-lt"/>
                <a:cs typeface="+mn-lt"/>
              </a:rPr>
              <a:t> 작성</a:t>
            </a:r>
            <a:endParaRPr lang="ko-KR" altLang="en-US" dirty="0"/>
          </a:p>
          <a:p>
            <a:r>
              <a:rPr lang="en-US" altLang="ko-KR" dirty="0" err="1">
                <a:ea typeface="+mn-lt"/>
                <a:cs typeface="+mn-lt"/>
              </a:rPr>
              <a:t>begin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end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트리거 시작과 종료</a:t>
            </a:r>
            <a:endParaRPr lang="ko-KR" altLang="en-US" dirty="0"/>
          </a:p>
          <a:p>
            <a:r>
              <a:rPr lang="en-US" altLang="ko-KR" dirty="0" err="1">
                <a:ea typeface="+mn-lt"/>
                <a:cs typeface="+mn-lt"/>
              </a:rPr>
              <a:t>control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조건문</a:t>
            </a:r>
            <a:r>
              <a:rPr lang="ko-KR" altLang="en-US" dirty="0">
                <a:ea typeface="+mn-lt"/>
                <a:cs typeface="+mn-lt"/>
              </a:rPr>
              <a:t> 또는 </a:t>
            </a:r>
            <a:r>
              <a:rPr lang="ko-KR" altLang="en-US" dirty="0" err="1">
                <a:ea typeface="+mn-lt"/>
                <a:cs typeface="+mn-lt"/>
              </a:rPr>
              <a:t>반복문</a:t>
            </a:r>
            <a:endParaRPr lang="ko-KR" altLang="en-US" dirty="0" err="1"/>
          </a:p>
          <a:p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ko-KR" altLang="en-US" dirty="0" err="1">
                <a:ea typeface="+mn-lt"/>
                <a:cs typeface="+mn-lt"/>
              </a:rPr>
              <a:t>문</a:t>
            </a:r>
            <a:r>
              <a:rPr lang="ko-KR" altLang="en-US" dirty="0">
                <a:ea typeface="+mn-lt"/>
                <a:cs typeface="+mn-lt"/>
              </a:rPr>
              <a:t> 작성</a:t>
            </a:r>
            <a:endParaRPr lang="ko-KR" altLang="en-US" dirty="0"/>
          </a:p>
          <a:p>
            <a:r>
              <a:rPr lang="en-US" altLang="ko-KR" dirty="0" err="1">
                <a:ea typeface="+mn-lt"/>
                <a:cs typeface="+mn-lt"/>
              </a:rPr>
              <a:t>exception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예외처리</a:t>
            </a:r>
            <a:endParaRPr lang="ko-KR" altLang="en-US" dirty="0"/>
          </a:p>
          <a:p>
            <a:endParaRPr lang="ko-KR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33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397-9FA5-4929-9278-287774F9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트리거의 생성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CF9-3ECA-47A3-92EB-7F3032A3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[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replace</a:t>
            </a:r>
            <a:r>
              <a:rPr lang="ko-KR" dirty="0">
                <a:ea typeface="+mn-lt"/>
                <a:cs typeface="+mn-lt"/>
              </a:rPr>
              <a:t>] </a:t>
            </a:r>
            <a:r>
              <a:rPr lang="ko-KR" dirty="0" err="1">
                <a:ea typeface="+mn-lt"/>
                <a:cs typeface="+mn-lt"/>
              </a:rPr>
              <a:t>trigger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트리거명</a:t>
            </a:r>
            <a:r>
              <a:rPr lang="ko-KR" dirty="0">
                <a:ea typeface="+mn-lt"/>
                <a:cs typeface="+mn-lt"/>
              </a:rPr>
              <a:t> [동작시기 옵션][동작 옵션]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테이블명</a:t>
            </a:r>
            <a:endParaRPr lang="ko-KR" altLang="en-US" dirty="0" err="1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referencing</a:t>
            </a:r>
            <a:r>
              <a:rPr lang="ko-KR" dirty="0">
                <a:ea typeface="+mn-lt"/>
                <a:cs typeface="+mn-lt"/>
              </a:rPr>
              <a:t> [</a:t>
            </a:r>
            <a:r>
              <a:rPr lang="ko-KR" dirty="0" err="1">
                <a:ea typeface="+mn-lt"/>
                <a:cs typeface="+mn-lt"/>
              </a:rPr>
              <a:t>new</a:t>
            </a:r>
            <a:r>
              <a:rPr lang="ko-KR" dirty="0">
                <a:ea typeface="+mn-lt"/>
                <a:cs typeface="+mn-lt"/>
              </a:rPr>
              <a:t> | </a:t>
            </a:r>
            <a:r>
              <a:rPr lang="ko-KR" dirty="0" err="1">
                <a:ea typeface="+mn-lt"/>
                <a:cs typeface="+mn-lt"/>
              </a:rPr>
              <a:t>old</a:t>
            </a:r>
            <a:r>
              <a:rPr lang="ko-KR" dirty="0">
                <a:ea typeface="+mn-lt"/>
                <a:cs typeface="+mn-lt"/>
              </a:rPr>
              <a:t>] </a:t>
            </a:r>
            <a:r>
              <a:rPr lang="ko-KR" dirty="0" err="1">
                <a:ea typeface="+mn-lt"/>
                <a:cs typeface="+mn-lt"/>
              </a:rPr>
              <a:t>as</a:t>
            </a:r>
            <a:r>
              <a:rPr lang="ko-KR" dirty="0">
                <a:ea typeface="+mn-lt"/>
                <a:cs typeface="+mn-lt"/>
              </a:rPr>
              <a:t> 테이블명 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each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row</a:t>
            </a:r>
            <a:endParaRPr lang="ko-KR" altLang="en-US" dirty="0" err="1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[</a:t>
            </a:r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조건식]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트리거 </a:t>
            </a:r>
            <a:r>
              <a:rPr lang="ko-KR" dirty="0" err="1">
                <a:ea typeface="+mn-lt"/>
                <a:cs typeface="+mn-lt"/>
              </a:rPr>
              <a:t>body</a:t>
            </a:r>
            <a:r>
              <a:rPr lang="ko-KR" dirty="0">
                <a:ea typeface="+mn-lt"/>
                <a:cs typeface="+mn-lt"/>
              </a:rPr>
              <a:t>;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72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082-125E-49E6-8259-339BB28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트리거의 생성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900A-F088-43BE-81C7-CB195883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trigger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학년정보_Tri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before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insert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학생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referencing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new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new_table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each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row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(</a:t>
            </a:r>
            <a:r>
              <a:rPr lang="ko-KR" dirty="0" err="1">
                <a:ea typeface="+mn-lt"/>
                <a:cs typeface="+mn-lt"/>
              </a:rPr>
              <a:t>new_table.학년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null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:</a:t>
            </a:r>
            <a:r>
              <a:rPr lang="ko-KR" dirty="0" err="1">
                <a:ea typeface="+mn-lt"/>
                <a:cs typeface="+mn-lt"/>
              </a:rPr>
              <a:t>new_table.학년</a:t>
            </a:r>
            <a:r>
              <a:rPr lang="ko-KR" dirty="0">
                <a:ea typeface="+mn-lt"/>
                <a:cs typeface="+mn-lt"/>
              </a:rPr>
              <a:t> :='신입생';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endParaRPr lang="ko-KR" altLang="en-US" i="1" dirty="0">
              <a:ea typeface="+mn-lt"/>
              <a:cs typeface="+mn-lt"/>
            </a:endParaRPr>
          </a:p>
          <a:p>
            <a:r>
              <a:rPr lang="ko-KR" i="1" dirty="0">
                <a:ea typeface="+mn-lt"/>
                <a:cs typeface="+mn-lt"/>
              </a:rPr>
              <a:t>/* 학생 테이블에 어떤 </a:t>
            </a:r>
            <a:r>
              <a:rPr lang="ko-KR" i="1" dirty="0" err="1">
                <a:ea typeface="+mn-lt"/>
                <a:cs typeface="+mn-lt"/>
              </a:rPr>
              <a:t>튜플이</a:t>
            </a:r>
            <a:r>
              <a:rPr lang="ko-KR" i="1" dirty="0">
                <a:ea typeface="+mn-lt"/>
                <a:cs typeface="+mn-lt"/>
              </a:rPr>
              <a:t> 삽입되기 전에 삽입될 </a:t>
            </a:r>
            <a:r>
              <a:rPr lang="ko-KR" i="1" dirty="0" err="1">
                <a:ea typeface="+mn-lt"/>
                <a:cs typeface="+mn-lt"/>
              </a:rPr>
              <a:t>튜플의</a:t>
            </a:r>
            <a:r>
              <a:rPr lang="ko-KR" i="1" dirty="0">
                <a:ea typeface="+mn-lt"/>
                <a:cs typeface="+mn-lt"/>
              </a:rPr>
              <a:t> 학년이 널이면 신입생을 넣어주겠다 */</a:t>
            </a:r>
          </a:p>
          <a:p>
            <a:endParaRPr lang="ko-KR" i="1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replace</a:t>
            </a:r>
            <a:r>
              <a:rPr lang="ko-KR" dirty="0">
                <a:ea typeface="+mn-lt"/>
                <a:cs typeface="+mn-lt"/>
              </a:rPr>
              <a:t> = 만약 같은 이름의 트리거가 있으면 대체함</a:t>
            </a:r>
            <a:endParaRPr lang="ko-KR" altLang="en-US" i="1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*동작시기 옵션= </a:t>
            </a:r>
            <a:r>
              <a:rPr lang="ko-KR" dirty="0" err="1">
                <a:ea typeface="+mn-lt"/>
                <a:cs typeface="+mn-lt"/>
              </a:rPr>
              <a:t>before,after</a:t>
            </a:r>
            <a:r>
              <a:rPr lang="ko-KR" dirty="0">
                <a:ea typeface="+mn-lt"/>
                <a:cs typeface="+mn-lt"/>
              </a:rPr>
              <a:t>   (동작 전/후)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*동작 옵션 = </a:t>
            </a:r>
            <a:r>
              <a:rPr lang="ko-KR" dirty="0" err="1">
                <a:ea typeface="+mn-lt"/>
                <a:cs typeface="+mn-lt"/>
              </a:rPr>
              <a:t>insert,delete,update</a:t>
            </a:r>
            <a:r>
              <a:rPr lang="ko-KR" dirty="0">
                <a:ea typeface="+mn-lt"/>
                <a:cs typeface="+mn-lt"/>
              </a:rPr>
              <a:t>     (어떤 이벤트에 반응 할 것인지?)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new</a:t>
            </a:r>
            <a:r>
              <a:rPr lang="ko-KR" dirty="0">
                <a:ea typeface="+mn-lt"/>
                <a:cs typeface="+mn-lt"/>
              </a:rPr>
              <a:t> | </a:t>
            </a:r>
            <a:r>
              <a:rPr lang="ko-KR" dirty="0" err="1">
                <a:ea typeface="+mn-lt"/>
                <a:cs typeface="+mn-lt"/>
              </a:rPr>
              <a:t>old</a:t>
            </a:r>
            <a:r>
              <a:rPr lang="ko-KR" dirty="0">
                <a:ea typeface="+mn-lt"/>
                <a:cs typeface="+mn-lt"/>
              </a:rPr>
              <a:t> = </a:t>
            </a:r>
            <a:r>
              <a:rPr lang="ko-KR" dirty="0" err="1">
                <a:ea typeface="+mn-lt"/>
                <a:cs typeface="+mn-lt"/>
              </a:rPr>
              <a:t>new는</a:t>
            </a:r>
            <a:r>
              <a:rPr lang="ko-KR" dirty="0">
                <a:ea typeface="+mn-lt"/>
                <a:cs typeface="+mn-lt"/>
              </a:rPr>
              <a:t> 새로 추가될 테이블 / </a:t>
            </a:r>
            <a:r>
              <a:rPr lang="ko-KR" dirty="0" err="1">
                <a:ea typeface="+mn-lt"/>
                <a:cs typeface="+mn-lt"/>
              </a:rPr>
              <a:t>old는</a:t>
            </a:r>
            <a:r>
              <a:rPr lang="ko-KR" dirty="0">
                <a:ea typeface="+mn-lt"/>
                <a:cs typeface="+mn-lt"/>
              </a:rPr>
              <a:t> 기존의 테이블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each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row</a:t>
            </a:r>
            <a:r>
              <a:rPr lang="ko-KR" dirty="0">
                <a:ea typeface="+mn-lt"/>
                <a:cs typeface="+mn-lt"/>
              </a:rPr>
              <a:t>= 각 </a:t>
            </a:r>
            <a:r>
              <a:rPr lang="ko-KR" dirty="0" err="1">
                <a:ea typeface="+mn-lt"/>
                <a:cs typeface="+mn-lt"/>
              </a:rPr>
              <a:t>튜플마다</a:t>
            </a:r>
            <a:r>
              <a:rPr lang="ko-KR" dirty="0">
                <a:ea typeface="+mn-lt"/>
                <a:cs typeface="+mn-lt"/>
              </a:rPr>
              <a:t> 적용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조건식 = 트리거를 적용할 </a:t>
            </a:r>
            <a:r>
              <a:rPr lang="ko-KR" dirty="0" err="1">
                <a:ea typeface="+mn-lt"/>
                <a:cs typeface="+mn-lt"/>
              </a:rPr>
              <a:t>튜플의</a:t>
            </a:r>
            <a:r>
              <a:rPr lang="ko-KR" dirty="0">
                <a:ea typeface="+mn-lt"/>
                <a:cs typeface="+mn-lt"/>
              </a:rPr>
              <a:t> 조건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*트리거 바디 = </a:t>
            </a:r>
            <a:r>
              <a:rPr lang="ko-KR" dirty="0" err="1">
                <a:ea typeface="+mn-lt"/>
                <a:cs typeface="+mn-lt"/>
              </a:rPr>
              <a:t>sql문장</a:t>
            </a:r>
            <a:r>
              <a:rPr lang="ko-KR" dirty="0">
                <a:ea typeface="+mn-lt"/>
                <a:cs typeface="+mn-lt"/>
              </a:rPr>
              <a:t> 반드시 하나는 있어야함</a:t>
            </a:r>
            <a:endParaRPr lang="ko-KR" dirty="0"/>
          </a:p>
          <a:p>
            <a:endParaRPr lang="ko-KR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15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6E8D-BB8F-4C31-AF91-098DF3B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트리거의 제거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5D1F-7C32-4DE1-831C-E47E903B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drop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trigger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트리거명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9343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78</vt:lpstr>
      <vt:lpstr>트리거의 개요</vt:lpstr>
      <vt:lpstr>트리거의 구성</vt:lpstr>
      <vt:lpstr>트리거의 생성</vt:lpstr>
      <vt:lpstr>트리거의 생성</vt:lpstr>
      <vt:lpstr>트리거의 제거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트리거</dc:title>
  <dc:creator/>
  <cp:lastModifiedBy/>
  <cp:revision>44</cp:revision>
  <dcterms:created xsi:type="dcterms:W3CDTF">2012-07-30T17:18:39Z</dcterms:created>
  <dcterms:modified xsi:type="dcterms:W3CDTF">2020-11-12T10:11:00Z</dcterms:modified>
</cp:coreProperties>
</file>