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E57A-3DB3-47FC-87FD-3E77DDC8437A}" v="45" dt="2020-11-12T10:23:24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E49DE57A-3DB3-47FC-87FD-3E77DDC8437A}"/>
    <pc:docChg chg="addSld delSld modSld">
      <pc:chgData name="Kim Taeheon" userId="385814b8f76df9d8" providerId="Windows Live" clId="Web-{E49DE57A-3DB3-47FC-87FD-3E77DDC8437A}" dt="2020-11-12T10:23:24.205" v="42"/>
      <pc:docMkLst>
        <pc:docMk/>
      </pc:docMkLst>
      <pc:sldChg chg="modSp">
        <pc:chgData name="Kim Taeheon" userId="385814b8f76df9d8" providerId="Windows Live" clId="Web-{E49DE57A-3DB3-47FC-87FD-3E77DDC8437A}" dt="2020-11-12T10:23:04.908" v="34" actId="20577"/>
        <pc:sldMkLst>
          <pc:docMk/>
          <pc:sldMk cId="3569210928" sldId="256"/>
        </pc:sldMkLst>
        <pc:spChg chg="mod">
          <ac:chgData name="Kim Taeheon" userId="385814b8f76df9d8" providerId="Windows Live" clId="Web-{E49DE57A-3DB3-47FC-87FD-3E77DDC8437A}" dt="2020-11-12T10:23:01.002" v="2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E49DE57A-3DB3-47FC-87FD-3E77DDC8437A}" dt="2020-11-12T10:23:04.908" v="3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new del">
        <pc:chgData name="Kim Taeheon" userId="385814b8f76df9d8" providerId="Windows Live" clId="Web-{E49DE57A-3DB3-47FC-87FD-3E77DDC8437A}" dt="2020-11-12T10:23:21.064" v="37"/>
        <pc:sldMkLst>
          <pc:docMk/>
          <pc:sldMk cId="3990933869" sldId="257"/>
        </pc:sldMkLst>
      </pc:sldChg>
      <pc:sldChg chg="add">
        <pc:chgData name="Kim Taeheon" userId="385814b8f76df9d8" providerId="Windows Live" clId="Web-{E49DE57A-3DB3-47FC-87FD-3E77DDC8437A}" dt="2020-11-12T10:23:24.049" v="38"/>
        <pc:sldMkLst>
          <pc:docMk/>
          <pc:sldMk cId="4255049889" sldId="257"/>
        </pc:sldMkLst>
      </pc:sldChg>
      <pc:sldChg chg="add">
        <pc:chgData name="Kim Taeheon" userId="385814b8f76df9d8" providerId="Windows Live" clId="Web-{E49DE57A-3DB3-47FC-87FD-3E77DDC8437A}" dt="2020-11-12T10:23:24.080" v="39"/>
        <pc:sldMkLst>
          <pc:docMk/>
          <pc:sldMk cId="1378182311" sldId="258"/>
        </pc:sldMkLst>
      </pc:sldChg>
      <pc:sldChg chg="add">
        <pc:chgData name="Kim Taeheon" userId="385814b8f76df9d8" providerId="Windows Live" clId="Web-{E49DE57A-3DB3-47FC-87FD-3E77DDC8437A}" dt="2020-11-12T10:23:24.111" v="40"/>
        <pc:sldMkLst>
          <pc:docMk/>
          <pc:sldMk cId="91323217" sldId="259"/>
        </pc:sldMkLst>
      </pc:sldChg>
      <pc:sldChg chg="add">
        <pc:chgData name="Kim Taeheon" userId="385814b8f76df9d8" providerId="Windows Live" clId="Web-{E49DE57A-3DB3-47FC-87FD-3E77DDC8437A}" dt="2020-11-12T10:23:24.158" v="41"/>
        <pc:sldMkLst>
          <pc:docMk/>
          <pc:sldMk cId="3860751343" sldId="260"/>
        </pc:sldMkLst>
      </pc:sldChg>
      <pc:sldChg chg="add">
        <pc:chgData name="Kim Taeheon" userId="385814b8f76df9d8" providerId="Windows Live" clId="Web-{E49DE57A-3DB3-47FC-87FD-3E77DDC8437A}" dt="2020-11-12T10:23:24.205" v="42"/>
        <pc:sldMkLst>
          <pc:docMk/>
          <pc:sldMk cId="206176518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81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커서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8C29-2845-4C4B-BD54-A6D648C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커서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7313-F039-4FCD-9AEE-61525C7E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dirty="0">
                <a:ea typeface="+mn-lt"/>
                <a:cs typeface="+mn-lt"/>
              </a:rPr>
              <a:t>커서의 개념</a:t>
            </a:r>
          </a:p>
          <a:p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쿼리문의 처리 결과가 저장되어 있는 메모리 공간을 가리키는 포인터이다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내부에서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자동으로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생성되어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사용되는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묵시적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정의해서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사용하는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명시적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>
              <a:ea typeface="맑은 고딕"/>
            </a:endParaRPr>
          </a:p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묵시적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각 </a:t>
            </a:r>
            <a:r>
              <a:rPr lang="en-US" dirty="0" err="1">
                <a:ea typeface="+mn-lt"/>
                <a:cs typeface="+mn-lt"/>
              </a:rPr>
              <a:t>단계가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자동으로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수행되지만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명시적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직접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구현해야한다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묵시적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쿼리문의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정상적인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여부를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확인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하기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위해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되며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명시적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커서는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쿼리문의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결과를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저장하여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사용함으로써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동일한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쿼리가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반복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수행되어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데이터베이스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낭비를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막는다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176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E77E-C529-467B-925C-A7CCACCC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묵시적 커서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B499-BC30-4F3A-B105-A883DE41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dbms</a:t>
            </a:r>
            <a:r>
              <a:rPr lang="ko-KR" dirty="0">
                <a:ea typeface="+mn-lt"/>
                <a:cs typeface="+mn-lt"/>
              </a:rPr>
              <a:t> 자체적으로 열리고(</a:t>
            </a:r>
            <a:r>
              <a:rPr lang="ko-KR" dirty="0" err="1">
                <a:ea typeface="+mn-lt"/>
                <a:cs typeface="+mn-lt"/>
              </a:rPr>
              <a:t>open</a:t>
            </a:r>
            <a:r>
              <a:rPr lang="ko-KR" dirty="0">
                <a:ea typeface="+mn-lt"/>
                <a:cs typeface="+mn-lt"/>
              </a:rPr>
              <a:t>) 패치(</a:t>
            </a:r>
            <a:r>
              <a:rPr lang="ko-KR" dirty="0" err="1">
                <a:ea typeface="+mn-lt"/>
                <a:cs typeface="+mn-lt"/>
              </a:rPr>
              <a:t>fetch</a:t>
            </a:r>
            <a:r>
              <a:rPr lang="ko-KR" dirty="0">
                <a:ea typeface="+mn-lt"/>
                <a:cs typeface="+mn-lt"/>
              </a:rPr>
              <a:t>)되어 사용이 끝나면 닫히지만(</a:t>
            </a:r>
            <a:r>
              <a:rPr lang="ko-KR" dirty="0" err="1">
                <a:ea typeface="+mn-lt"/>
                <a:cs typeface="+mn-lt"/>
              </a:rPr>
              <a:t>close</a:t>
            </a:r>
            <a:r>
              <a:rPr lang="ko-KR" dirty="0">
                <a:ea typeface="+mn-lt"/>
                <a:cs typeface="+mn-lt"/>
              </a:rPr>
              <a:t>) 커서의 속성을 조회하여 쿼리 정보를 열람하는 것이 가능하다</a:t>
            </a:r>
          </a:p>
          <a:p>
            <a:r>
              <a:rPr lang="ko-KR" altLang="en-US" dirty="0">
                <a:ea typeface="+mn-lt"/>
                <a:cs typeface="+mn-lt"/>
              </a:rPr>
              <a:t> 커서의 속성</a:t>
            </a: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259B75-DB80-496D-806A-F795FE7E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06915"/>
              </p:ext>
            </p:extLst>
          </p:nvPr>
        </p:nvGraphicFramePr>
        <p:xfrm>
          <a:off x="1239238" y="3875273"/>
          <a:ext cx="85058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263">
                  <a:extLst>
                    <a:ext uri="{9D8B030D-6E8A-4147-A177-3AD203B41FA5}">
                      <a16:colId xmlns:a16="http://schemas.microsoft.com/office/drawing/2014/main" val="388136244"/>
                    </a:ext>
                  </a:extLst>
                </a:gridCol>
                <a:gridCol w="6202562">
                  <a:extLst>
                    <a:ext uri="{9D8B030D-6E8A-4147-A177-3AD203B41FA5}">
                      <a16:colId xmlns:a16="http://schemas.microsoft.com/office/drawing/2014/main" val="3091711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쿼리 수행의 결과로 패치 된 튜플이 한개이상이면 </a:t>
                      </a:r>
                      <a:r>
                        <a:rPr lang="af-ZA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0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SQL%NOTFOUND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쿼리 수행의 결과로 패치 된 튜플이 </a:t>
                      </a:r>
                      <a:r>
                        <a:rPr lang="en-US" altLang="ko-KR">
                          <a:effectLst/>
                        </a:rPr>
                        <a:t>0</a:t>
                      </a:r>
                      <a:r>
                        <a:rPr lang="ko-KR" altLang="en-US">
                          <a:effectLst/>
                        </a:rPr>
                        <a:t>개 면 </a:t>
                      </a:r>
                      <a:r>
                        <a:rPr lang="af-ZA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25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SQL%ROWCOUNT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쿼리 수행 결과로 패치된 튜플 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534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SQL%ISOPEN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커서가 열린 상태면 </a:t>
                      </a:r>
                      <a:r>
                        <a:rPr lang="af-ZA">
                          <a:effectLst/>
                        </a:rPr>
                        <a:t>true</a:t>
                      </a:r>
                      <a:br>
                        <a:rPr lang="af-ZA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묵시적 커서는 자동으로 생성하고 닫아버리기 때문에 항상 </a:t>
                      </a:r>
                      <a:r>
                        <a:rPr lang="af-ZA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37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5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0EF4-A0C2-48A6-B5B1-1E20347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명시적 커서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9D20-E12C-4745-9218-820D695B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사용자가 직접 정</a:t>
            </a:r>
            <a:r>
              <a:rPr lang="ko-KR" altLang="en-US" dirty="0">
                <a:ea typeface="+mn-lt"/>
                <a:cs typeface="+mn-lt"/>
              </a:rPr>
              <a:t>의해서</a:t>
            </a:r>
            <a:r>
              <a:rPr lang="ko-KR" dirty="0">
                <a:ea typeface="+mn-lt"/>
                <a:cs typeface="+mn-lt"/>
              </a:rPr>
              <a:t> 사용하는 커서로 주로 </a:t>
            </a:r>
            <a:r>
              <a:rPr lang="ko-KR" dirty="0" err="1">
                <a:ea typeface="+mn-lt"/>
                <a:cs typeface="+mn-lt"/>
              </a:rPr>
              <a:t>select문의</a:t>
            </a:r>
            <a:r>
              <a:rPr lang="ko-KR" dirty="0">
                <a:ea typeface="+mn-lt"/>
                <a:cs typeface="+mn-lt"/>
              </a:rPr>
              <a:t> 결과로 나온 </a:t>
            </a:r>
            <a:r>
              <a:rPr lang="ko-KR" dirty="0" err="1">
                <a:ea typeface="+mn-lt"/>
                <a:cs typeface="+mn-lt"/>
              </a:rPr>
              <a:t>튜플을</a:t>
            </a:r>
            <a:r>
              <a:rPr lang="ko-KR" dirty="0">
                <a:ea typeface="+mn-lt"/>
                <a:cs typeface="+mn-lt"/>
              </a:rPr>
              <a:t> 제어하기 위해 사용</a:t>
            </a:r>
          </a:p>
          <a:p>
            <a:endParaRPr lang="ko-KR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순서 열기</a:t>
            </a:r>
            <a:r>
              <a:rPr lang="en-US" altLang="ko-KR" dirty="0">
                <a:ea typeface="+mn-lt"/>
                <a:cs typeface="+mn-lt"/>
              </a:rPr>
              <a:t>(open)-</a:t>
            </a:r>
            <a:r>
              <a:rPr lang="ko-KR" dirty="0">
                <a:ea typeface="+mn-lt"/>
                <a:cs typeface="+mn-lt"/>
              </a:rPr>
              <a:t> 패치</a:t>
            </a:r>
            <a:r>
              <a:rPr lang="en-US" altLang="ko-KR" dirty="0">
                <a:ea typeface="+mn-lt"/>
                <a:cs typeface="+mn-lt"/>
              </a:rPr>
              <a:t>(fetch)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 닫기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clsoe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dirty="0">
                <a:ea typeface="+mn-lt"/>
                <a:cs typeface="+mn-lt"/>
              </a:rPr>
              <a:t>  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dirty="0">
                <a:ea typeface="+mn-lt"/>
                <a:cs typeface="+mn-lt"/>
              </a:rPr>
              <a:t> 반드시 </a:t>
            </a:r>
            <a:r>
              <a:rPr lang="ko-KR" dirty="0" err="1">
                <a:ea typeface="+mn-lt"/>
                <a:cs typeface="+mn-lt"/>
              </a:rPr>
              <a:t>시작할때</a:t>
            </a:r>
            <a:r>
              <a:rPr lang="ko-KR" dirty="0">
                <a:ea typeface="+mn-lt"/>
                <a:cs typeface="+mn-lt"/>
              </a:rPr>
              <a:t> 선언을 </a:t>
            </a:r>
            <a:r>
              <a:rPr lang="ko-KR" dirty="0" err="1">
                <a:ea typeface="+mn-lt"/>
                <a:cs typeface="+mn-lt"/>
              </a:rPr>
              <a:t>해야한다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32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2315-E26D-457C-AA22-AEAF583D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명시적 커서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8168-B046-42FB-A02C-B5E84774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-선언 형식</a:t>
            </a:r>
            <a:endParaRPr lang="ko-KR" altLang="en-US" dirty="0"/>
          </a:p>
          <a:p>
            <a:r>
              <a:rPr lang="ko-KR" dirty="0">
                <a:latin typeface="Consolas"/>
                <a:ea typeface="맑은 고딕"/>
              </a:rPr>
              <a:t>cursor 커서명(매개변수1,매개변수2,.);
</a:t>
            </a:r>
            <a:r>
              <a:rPr lang="ko-KR" dirty="0" err="1">
                <a:latin typeface="Consolas"/>
                <a:ea typeface="맑은 고딕"/>
              </a:rPr>
              <a:t>is</a:t>
            </a:r>
            <a:r>
              <a:rPr lang="ko-KR" dirty="0">
                <a:latin typeface="Consolas"/>
                <a:ea typeface="맑은 고딕"/>
              </a:rPr>
              <a:t>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문;</a:t>
            </a:r>
          </a:p>
          <a:p>
            <a:r>
              <a:rPr lang="ko-KR" dirty="0">
                <a:ea typeface="+mn-lt"/>
                <a:cs typeface="+mn-lt"/>
              </a:rPr>
              <a:t>-열기 형식</a:t>
            </a:r>
            <a:endParaRPr lang="ko-KR" altLang="en-US" dirty="0">
              <a:latin typeface="Consolas"/>
              <a:ea typeface="맑은 고딕"/>
            </a:endParaRPr>
          </a:p>
          <a:p>
            <a:r>
              <a:rPr lang="ko-KR" dirty="0" err="1">
                <a:latin typeface="Consolas"/>
                <a:ea typeface="맑은 고딕"/>
              </a:rPr>
              <a:t>open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커서명</a:t>
            </a:r>
            <a:r>
              <a:rPr lang="ko-KR" dirty="0">
                <a:latin typeface="Consolas"/>
                <a:ea typeface="맑은 고딕"/>
              </a:rPr>
              <a:t>(매개변수1,매개변수2,)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dirty="0">
                <a:ea typeface="+mn-lt"/>
                <a:cs typeface="+mn-lt"/>
              </a:rPr>
              <a:t>패치 형식</a:t>
            </a:r>
          </a:p>
          <a:p>
            <a:r>
              <a:rPr lang="en-US" altLang="ko-KR" dirty="0">
                <a:latin typeface="Consolas"/>
                <a:ea typeface="맑은 고딕"/>
              </a:rPr>
              <a:t>fetch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커서명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en-US" altLang="ko-KR" dirty="0">
                <a:latin typeface="Consolas"/>
                <a:ea typeface="맑은 고딕"/>
              </a:rPr>
              <a:t>into</a:t>
            </a:r>
            <a:r>
              <a:rPr lang="ko-KR" dirty="0">
                <a:latin typeface="Consolas"/>
                <a:ea typeface="맑은 고딕"/>
              </a:rPr>
              <a:t> 변수</a:t>
            </a:r>
            <a:r>
              <a:rPr lang="en-US" altLang="ko-KR" dirty="0">
                <a:latin typeface="Consolas"/>
                <a:ea typeface="맑은 고딕"/>
              </a:rPr>
              <a:t>1,</a:t>
            </a:r>
            <a:r>
              <a:rPr lang="ko-KR" dirty="0">
                <a:latin typeface="Consolas"/>
                <a:ea typeface="맑은 고딕"/>
              </a:rPr>
              <a:t> 변수</a:t>
            </a:r>
            <a:r>
              <a:rPr lang="en-US" altLang="ko-KR" dirty="0">
                <a:latin typeface="Consolas"/>
                <a:ea typeface="맑은 고딕"/>
              </a:rPr>
              <a:t>,..;</a:t>
            </a:r>
          </a:p>
          <a:p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닫기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형식</a:t>
            </a:r>
            <a:endParaRPr lang="en-US" altLang="ko-KR" dirty="0" err="1">
              <a:latin typeface="Consolas"/>
              <a:ea typeface="맑은 고딕"/>
            </a:endParaRPr>
          </a:p>
          <a:p>
            <a:r>
              <a:rPr lang="en-US" dirty="0">
                <a:latin typeface="Consolas"/>
                <a:ea typeface="맑은 고딕"/>
              </a:rPr>
              <a:t>close </a:t>
            </a:r>
            <a:r>
              <a:rPr lang="en-US" dirty="0" err="1">
                <a:latin typeface="Consolas"/>
                <a:ea typeface="맑은 고딕"/>
              </a:rPr>
              <a:t>커서명</a:t>
            </a:r>
            <a:r>
              <a:rPr lang="en-US" dirty="0">
                <a:latin typeface="Consolas"/>
                <a:ea typeface="맑은 고딕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8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0694-0A43-4DA6-9689-1F34785A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D793-9636-4D13-BDF1-B8E9539A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declare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p_name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employee.name%type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cursor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ff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) 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is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select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from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employee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where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id</a:t>
            </a:r>
            <a:r>
              <a:rPr lang="ko-KR" dirty="0">
                <a:ea typeface="+mn-lt"/>
                <a:cs typeface="+mn-lt"/>
              </a:rPr>
              <a:t> &gt;=</a:t>
            </a:r>
            <a:r>
              <a:rPr lang="ko-KR" dirty="0" err="1">
                <a:ea typeface="+mn-lt"/>
                <a:cs typeface="+mn-lt"/>
              </a:rPr>
              <a:t>ff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open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</a:t>
            </a:r>
            <a:r>
              <a:rPr lang="ko-KR" dirty="0">
                <a:ea typeface="+mn-lt"/>
                <a:cs typeface="+mn-lt"/>
              </a:rPr>
              <a:t>(20);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Loop</a:t>
            </a:r>
            <a:endParaRPr lang="ko-KR" altLang="en-US" dirty="0">
              <a:ea typeface="+mn-lt"/>
              <a:cs typeface="+mn-lt"/>
            </a:endParaRPr>
          </a:p>
          <a:p>
            <a:pPr lvl="2"/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fetch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p_name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exit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cur_name%notfound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dbms_output.put_line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p_name</a:t>
            </a:r>
            <a:r>
              <a:rPr lang="ko-KR" dirty="0">
                <a:ea typeface="+mn-lt"/>
                <a:cs typeface="+mn-lt"/>
              </a:rPr>
              <a:t>); 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loop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504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81</vt:lpstr>
      <vt:lpstr>커서 </vt:lpstr>
      <vt:lpstr>묵시적 커서</vt:lpstr>
      <vt:lpstr>명시적 커서</vt:lpstr>
      <vt:lpstr>명시적 커서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ㄴㄷ</dc:title>
  <dc:creator/>
  <cp:lastModifiedBy/>
  <cp:revision>8</cp:revision>
  <dcterms:created xsi:type="dcterms:W3CDTF">2012-07-30T17:18:39Z</dcterms:created>
  <dcterms:modified xsi:type="dcterms:W3CDTF">2020-11-12T10:23:26Z</dcterms:modified>
</cp:coreProperties>
</file>