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29466-8272-4148-B52C-A623CD206CC5}" v="133" dt="2020-11-13T00:41:00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F5E29466-8272-4148-B52C-A623CD206CC5}"/>
    <pc:docChg chg="addSld modSld">
      <pc:chgData name="Kim Taeheon" userId="385814b8f76df9d8" providerId="Windows Live" clId="Web-{F5E29466-8272-4148-B52C-A623CD206CC5}" dt="2020-11-13T00:41:00.122" v="120" actId="20577"/>
      <pc:docMkLst>
        <pc:docMk/>
      </pc:docMkLst>
      <pc:sldChg chg="modSp">
        <pc:chgData name="Kim Taeheon" userId="385814b8f76df9d8" providerId="Windows Live" clId="Web-{F5E29466-8272-4148-B52C-A623CD206CC5}" dt="2020-11-13T00:39:31.558" v="43" actId="20577"/>
        <pc:sldMkLst>
          <pc:docMk/>
          <pc:sldMk cId="3569210928" sldId="256"/>
        </pc:sldMkLst>
        <pc:spChg chg="mod">
          <ac:chgData name="Kim Taeheon" userId="385814b8f76df9d8" providerId="Windows Live" clId="Web-{F5E29466-8272-4148-B52C-A623CD206CC5}" dt="2020-11-13T00:39:24.182" v="15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F5E29466-8272-4148-B52C-A623CD206CC5}" dt="2020-11-13T00:39:31.558" v="43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F5E29466-8272-4148-B52C-A623CD206CC5}" dt="2020-11-13T00:40:22.715" v="85" actId="20577"/>
        <pc:sldMkLst>
          <pc:docMk/>
          <pc:sldMk cId="3249546189" sldId="257"/>
        </pc:sldMkLst>
        <pc:spChg chg="mod">
          <ac:chgData name="Kim Taeheon" userId="385814b8f76df9d8" providerId="Windows Live" clId="Web-{F5E29466-8272-4148-B52C-A623CD206CC5}" dt="2020-11-13T00:40:16.027" v="80" actId="20577"/>
          <ac:spMkLst>
            <pc:docMk/>
            <pc:sldMk cId="3249546189" sldId="257"/>
            <ac:spMk id="2" creationId="{181B64F0-62CB-4E25-8868-9DDB78914B55}"/>
          </ac:spMkLst>
        </pc:spChg>
        <pc:spChg chg="mod">
          <ac:chgData name="Kim Taeheon" userId="385814b8f76df9d8" providerId="Windows Live" clId="Web-{F5E29466-8272-4148-B52C-A623CD206CC5}" dt="2020-11-13T00:40:22.715" v="85" actId="20577"/>
          <ac:spMkLst>
            <pc:docMk/>
            <pc:sldMk cId="3249546189" sldId="257"/>
            <ac:spMk id="3" creationId="{5A81E793-5C3A-49B6-94A4-DE41E5DB5C3E}"/>
          </ac:spMkLst>
        </pc:spChg>
      </pc:sldChg>
      <pc:sldChg chg="modSp new">
        <pc:chgData name="Kim Taeheon" userId="385814b8f76df9d8" providerId="Windows Live" clId="Web-{F5E29466-8272-4148-B52C-A623CD206CC5}" dt="2020-11-13T00:40:33.278" v="93" actId="20577"/>
        <pc:sldMkLst>
          <pc:docMk/>
          <pc:sldMk cId="1557113561" sldId="258"/>
        </pc:sldMkLst>
        <pc:spChg chg="mod">
          <ac:chgData name="Kim Taeheon" userId="385814b8f76df9d8" providerId="Windows Live" clId="Web-{F5E29466-8272-4148-B52C-A623CD206CC5}" dt="2020-11-13T00:40:27.590" v="88" actId="20577"/>
          <ac:spMkLst>
            <pc:docMk/>
            <pc:sldMk cId="1557113561" sldId="258"/>
            <ac:spMk id="2" creationId="{2EB5576D-BA78-40CD-ACF1-9DA9D098B275}"/>
          </ac:spMkLst>
        </pc:spChg>
        <pc:spChg chg="mod">
          <ac:chgData name="Kim Taeheon" userId="385814b8f76df9d8" providerId="Windows Live" clId="Web-{F5E29466-8272-4148-B52C-A623CD206CC5}" dt="2020-11-13T00:40:33.278" v="93" actId="20577"/>
          <ac:spMkLst>
            <pc:docMk/>
            <pc:sldMk cId="1557113561" sldId="258"/>
            <ac:spMk id="3" creationId="{1822146D-EB1A-466C-B8C3-EE44E663E262}"/>
          </ac:spMkLst>
        </pc:spChg>
      </pc:sldChg>
      <pc:sldChg chg="modSp new">
        <pc:chgData name="Kim Taeheon" userId="385814b8f76df9d8" providerId="Windows Live" clId="Web-{F5E29466-8272-4148-B52C-A623CD206CC5}" dt="2020-11-13T00:40:42.387" v="101" actId="20577"/>
        <pc:sldMkLst>
          <pc:docMk/>
          <pc:sldMk cId="3026319774" sldId="259"/>
        </pc:sldMkLst>
        <pc:spChg chg="mod">
          <ac:chgData name="Kim Taeheon" userId="385814b8f76df9d8" providerId="Windows Live" clId="Web-{F5E29466-8272-4148-B52C-A623CD206CC5}" dt="2020-11-13T00:40:36.856" v="96" actId="20577"/>
          <ac:spMkLst>
            <pc:docMk/>
            <pc:sldMk cId="3026319774" sldId="259"/>
            <ac:spMk id="2" creationId="{16227359-DEE4-4BF4-A063-6C565E40CE6D}"/>
          </ac:spMkLst>
        </pc:spChg>
        <pc:spChg chg="mod">
          <ac:chgData name="Kim Taeheon" userId="385814b8f76df9d8" providerId="Windows Live" clId="Web-{F5E29466-8272-4148-B52C-A623CD206CC5}" dt="2020-11-13T00:40:42.387" v="101" actId="20577"/>
          <ac:spMkLst>
            <pc:docMk/>
            <pc:sldMk cId="3026319774" sldId="259"/>
            <ac:spMk id="3" creationId="{8129D9A6-295B-444F-A5B5-E792A8CFBFD4}"/>
          </ac:spMkLst>
        </pc:spChg>
      </pc:sldChg>
      <pc:sldChg chg="modSp new">
        <pc:chgData name="Kim Taeheon" userId="385814b8f76df9d8" providerId="Windows Live" clId="Web-{F5E29466-8272-4148-B52C-A623CD206CC5}" dt="2020-11-13T00:40:50.403" v="110" actId="20577"/>
        <pc:sldMkLst>
          <pc:docMk/>
          <pc:sldMk cId="995405740" sldId="260"/>
        </pc:sldMkLst>
        <pc:spChg chg="mod">
          <ac:chgData name="Kim Taeheon" userId="385814b8f76df9d8" providerId="Windows Live" clId="Web-{F5E29466-8272-4148-B52C-A623CD206CC5}" dt="2020-11-13T00:40:47.841" v="106" actId="20577"/>
          <ac:spMkLst>
            <pc:docMk/>
            <pc:sldMk cId="995405740" sldId="260"/>
            <ac:spMk id="2" creationId="{1AA7D53D-CEFB-47B6-9C38-45F59C5782AB}"/>
          </ac:spMkLst>
        </pc:spChg>
        <pc:spChg chg="mod">
          <ac:chgData name="Kim Taeheon" userId="385814b8f76df9d8" providerId="Windows Live" clId="Web-{F5E29466-8272-4148-B52C-A623CD206CC5}" dt="2020-11-13T00:40:50.403" v="110" actId="20577"/>
          <ac:spMkLst>
            <pc:docMk/>
            <pc:sldMk cId="995405740" sldId="260"/>
            <ac:spMk id="3" creationId="{C3BB8DED-4AC2-4A55-ABA0-A783501714C8}"/>
          </ac:spMkLst>
        </pc:spChg>
      </pc:sldChg>
      <pc:sldChg chg="modSp new">
        <pc:chgData name="Kim Taeheon" userId="385814b8f76df9d8" providerId="Windows Live" clId="Web-{F5E29466-8272-4148-B52C-A623CD206CC5}" dt="2020-11-13T00:41:00.106" v="119" actId="20577"/>
        <pc:sldMkLst>
          <pc:docMk/>
          <pc:sldMk cId="1324780870" sldId="261"/>
        </pc:sldMkLst>
        <pc:spChg chg="mod">
          <ac:chgData name="Kim Taeheon" userId="385814b8f76df9d8" providerId="Windows Live" clId="Web-{F5E29466-8272-4148-B52C-A623CD206CC5}" dt="2020-11-13T00:40:56.106" v="115" actId="20577"/>
          <ac:spMkLst>
            <pc:docMk/>
            <pc:sldMk cId="1324780870" sldId="261"/>
            <ac:spMk id="2" creationId="{1EDAA480-BF9E-4B27-808C-72BAAD6C4E58}"/>
          </ac:spMkLst>
        </pc:spChg>
        <pc:spChg chg="mod">
          <ac:chgData name="Kim Taeheon" userId="385814b8f76df9d8" providerId="Windows Live" clId="Web-{F5E29466-8272-4148-B52C-A623CD206CC5}" dt="2020-11-13T00:41:00.106" v="119" actId="20577"/>
          <ac:spMkLst>
            <pc:docMk/>
            <pc:sldMk cId="1324780870" sldId="261"/>
            <ac:spMk id="3" creationId="{D165B290-DF53-43A5-A8B0-4F426A3C63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84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세션 통제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64F0-62CB-4E25-8868-9DDB7891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세션 통제의 개요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E793-5C3A-49B6-94A4-DE41E5DB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 -세션이란 서버와 클라이언트의 연결을 의미하고, 세션 통제는 세션의 연결과 연결로 인해 발생하는 정보를 관리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요구사항 분석 및 설계 단계에서 진단 해야 하는 보안 점검 내용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불충한 세션 관리 , 잘못된 세션의 의한 정보노출이 보안 약점임.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4954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576D-BA78-40CD-ACF1-9DA9D098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불충분한 세션 관리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146D-EB1A-466C-B8C3-EE44E663E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 - 일정한 규칙이 존재하는 </a:t>
            </a:r>
            <a:r>
              <a:rPr lang="ko-KR" dirty="0" err="1">
                <a:ea typeface="+mn-lt"/>
                <a:cs typeface="+mn-lt"/>
              </a:rPr>
              <a:t>세션id가</a:t>
            </a:r>
            <a:r>
              <a:rPr lang="ko-KR" dirty="0">
                <a:ea typeface="+mn-lt"/>
                <a:cs typeface="+mn-lt"/>
              </a:rPr>
              <a:t> 발급되거나 타임아웃이 너무 길게 설정되어 생기는 보안 약점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 - 세션 </a:t>
            </a:r>
            <a:r>
              <a:rPr lang="ko-KR" dirty="0" err="1">
                <a:ea typeface="+mn-lt"/>
                <a:cs typeface="+mn-lt"/>
              </a:rPr>
              <a:t>하이재킹공격에</a:t>
            </a:r>
            <a:r>
              <a:rPr lang="ko-KR" dirty="0">
                <a:ea typeface="+mn-lt"/>
                <a:cs typeface="+mn-lt"/>
              </a:rPr>
              <a:t> 당할 우려가 있음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* 세션 </a:t>
            </a:r>
            <a:r>
              <a:rPr lang="ko-KR" dirty="0" err="1">
                <a:ea typeface="+mn-lt"/>
                <a:cs typeface="+mn-lt"/>
              </a:rPr>
              <a:t>하이재킹</a:t>
            </a:r>
            <a:r>
              <a:rPr lang="ko-KR" dirty="0">
                <a:ea typeface="+mn-lt"/>
                <a:cs typeface="+mn-lt"/>
              </a:rPr>
              <a:t>= 서버에 접속하고 있는 클라이언트들의 세션정보를 가로채는 공격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711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7359-DEE4-4BF4-A063-6C565E40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잘못된 세션에 의한 정보 노출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D9A6-295B-444F-A5B5-E792A8CF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 - 다중 스레드 환경에서 멤버 변수에 정보를 저장할 때 발생하는 보안 약점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  *다중 스레드= 시스템 자원을 </a:t>
            </a:r>
            <a:r>
              <a:rPr lang="ko-KR" dirty="0" err="1">
                <a:ea typeface="+mn-lt"/>
                <a:cs typeface="+mn-lt"/>
              </a:rPr>
              <a:t>할당받아</a:t>
            </a:r>
            <a:r>
              <a:rPr lang="ko-KR" dirty="0">
                <a:ea typeface="+mn-lt"/>
                <a:cs typeface="+mn-lt"/>
              </a:rPr>
              <a:t> 실행하는 프로그램의 단위가 2개 이상일 경우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싱글톤패턴에서</a:t>
            </a:r>
            <a:r>
              <a:rPr lang="ko-KR" dirty="0">
                <a:ea typeface="+mn-lt"/>
                <a:cs typeface="+mn-lt"/>
              </a:rPr>
              <a:t> 발생하는 </a:t>
            </a:r>
            <a:r>
              <a:rPr lang="ko-KR" dirty="0" err="1">
                <a:ea typeface="+mn-lt"/>
                <a:cs typeface="+mn-lt"/>
              </a:rPr>
              <a:t>레이스컨디션으로</a:t>
            </a:r>
            <a:r>
              <a:rPr lang="ko-KR" dirty="0">
                <a:ea typeface="+mn-lt"/>
                <a:cs typeface="+mn-lt"/>
              </a:rPr>
              <a:t> 인해 동기화 오류가 </a:t>
            </a:r>
            <a:r>
              <a:rPr lang="ko-KR" dirty="0" err="1">
                <a:ea typeface="+mn-lt"/>
                <a:cs typeface="+mn-lt"/>
              </a:rPr>
              <a:t>발생하거나,멤버</a:t>
            </a:r>
            <a:r>
              <a:rPr lang="ko-KR" dirty="0">
                <a:ea typeface="+mn-lt"/>
                <a:cs typeface="+mn-lt"/>
              </a:rPr>
              <a:t> 변수가 </a:t>
            </a:r>
            <a:r>
              <a:rPr lang="ko-KR" dirty="0" err="1">
                <a:ea typeface="+mn-lt"/>
                <a:cs typeface="+mn-lt"/>
              </a:rPr>
              <a:t>노출될수도있음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   * 레이스 컨디션= 두개 이상의 프로세스가 공용 자원을 얻기 위해 경쟁하는 상태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멤버 변수보다 지역 변수를 활용하여 방지 </a:t>
            </a:r>
            <a:r>
              <a:rPr lang="ko-KR" dirty="0" err="1">
                <a:ea typeface="+mn-lt"/>
                <a:cs typeface="+mn-lt"/>
              </a:rPr>
              <a:t>할수</a:t>
            </a:r>
            <a:r>
              <a:rPr lang="ko-KR" dirty="0">
                <a:ea typeface="+mn-lt"/>
                <a:cs typeface="+mn-lt"/>
              </a:rPr>
              <a:t> 있음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2631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D53D-CEFB-47B6-9C38-45F59C57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세션 </a:t>
            </a:r>
            <a:r>
              <a:rPr lang="ko-KR" dirty="0" err="1">
                <a:ea typeface="+mj-lt"/>
                <a:cs typeface="+mj-lt"/>
              </a:rPr>
              <a:t>설계시</a:t>
            </a:r>
            <a:r>
              <a:rPr lang="ko-KR" dirty="0">
                <a:ea typeface="+mj-lt"/>
                <a:cs typeface="+mj-lt"/>
              </a:rPr>
              <a:t> 고려 사항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8DED-4AC2-4A55-ABA0-A7835017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 - 시스템의 모든 페이지에서 로그아웃이 </a:t>
            </a:r>
            <a:r>
              <a:rPr lang="ko-KR" dirty="0" err="1">
                <a:ea typeface="+mn-lt"/>
                <a:cs typeface="+mn-lt"/>
              </a:rPr>
              <a:t>간으하도록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ui를</a:t>
            </a:r>
            <a:r>
              <a:rPr lang="ko-KR" dirty="0">
                <a:ea typeface="+mn-lt"/>
                <a:cs typeface="+mn-lt"/>
              </a:rPr>
              <a:t> 구성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 - 로그아웃 요청 시 할당된 세션이 완전히 제거되도록 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- 세션 타임아웃은 중요도에 따라 2~30분만 사용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- 이전 세션이 </a:t>
            </a:r>
            <a:r>
              <a:rPr lang="ko-KR" dirty="0" err="1">
                <a:ea typeface="+mn-lt"/>
                <a:cs typeface="+mn-lt"/>
              </a:rPr>
              <a:t>종료되야만</a:t>
            </a:r>
            <a:r>
              <a:rPr lang="ko-KR" dirty="0">
                <a:ea typeface="+mn-lt"/>
                <a:cs typeface="+mn-lt"/>
              </a:rPr>
              <a:t> 생성되도록 설계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540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A480-BF9E-4B27-808C-72BAAD6C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세션 </a:t>
            </a:r>
            <a:r>
              <a:rPr lang="ko-KR" dirty="0" err="1">
                <a:ea typeface="+mj-lt"/>
                <a:cs typeface="+mj-lt"/>
              </a:rPr>
              <a:t>id의</a:t>
            </a:r>
            <a:r>
              <a:rPr lang="ko-KR" dirty="0">
                <a:ea typeface="+mj-lt"/>
                <a:cs typeface="+mj-lt"/>
              </a:rPr>
              <a:t> 관리 방법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B290-DF53-43A5-A8B0-4F426A3C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 - 세션 </a:t>
            </a:r>
            <a:r>
              <a:rPr lang="ko-KR" dirty="0" err="1">
                <a:ea typeface="+mn-lt"/>
                <a:cs typeface="+mn-lt"/>
              </a:rPr>
              <a:t>ID는</a:t>
            </a:r>
            <a:r>
              <a:rPr lang="ko-KR" dirty="0">
                <a:ea typeface="+mn-lt"/>
                <a:cs typeface="+mn-lt"/>
              </a:rPr>
              <a:t> 안전한 서버에서 최소 128비트의 길이 사용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 - 세션 </a:t>
            </a:r>
            <a:r>
              <a:rPr lang="ko-KR" dirty="0" err="1">
                <a:ea typeface="+mn-lt"/>
                <a:cs typeface="+mn-lt"/>
              </a:rPr>
              <a:t>ID는</a:t>
            </a:r>
            <a:r>
              <a:rPr lang="ko-KR" dirty="0">
                <a:ea typeface="+mn-lt"/>
                <a:cs typeface="+mn-lt"/>
              </a:rPr>
              <a:t> 예측이 불가능하도록 안전한 난수 알고리즘 사용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- URL </a:t>
            </a:r>
            <a:r>
              <a:rPr lang="ko-KR" dirty="0" err="1">
                <a:ea typeface="+mn-lt"/>
                <a:cs typeface="+mn-lt"/>
              </a:rPr>
              <a:t>Rewrite</a:t>
            </a:r>
            <a:r>
              <a:rPr lang="ko-KR" dirty="0">
                <a:ea typeface="+mn-lt"/>
                <a:cs typeface="+mn-lt"/>
              </a:rPr>
              <a:t> 기능은 사용하지 않는 방향으로 설계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* </a:t>
            </a:r>
            <a:r>
              <a:rPr lang="ko-KR" dirty="0" err="1">
                <a:ea typeface="+mn-lt"/>
                <a:cs typeface="+mn-lt"/>
              </a:rPr>
              <a:t>URl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rewrite</a:t>
            </a:r>
            <a:r>
              <a:rPr lang="ko-KR" dirty="0">
                <a:ea typeface="+mn-lt"/>
                <a:cs typeface="+mn-lt"/>
              </a:rPr>
              <a:t> =</a:t>
            </a:r>
            <a:r>
              <a:rPr lang="ko-KR" dirty="0" err="1">
                <a:ea typeface="+mn-lt"/>
                <a:cs typeface="+mn-lt"/>
              </a:rPr>
              <a:t>url</a:t>
            </a:r>
            <a:r>
              <a:rPr lang="ko-KR" dirty="0">
                <a:ea typeface="+mn-lt"/>
                <a:cs typeface="+mn-lt"/>
              </a:rPr>
              <a:t> 에 </a:t>
            </a:r>
            <a:r>
              <a:rPr lang="ko-KR" dirty="0" err="1">
                <a:ea typeface="+mn-lt"/>
                <a:cs typeface="+mn-lt"/>
              </a:rPr>
              <a:t>세션id를</a:t>
            </a:r>
            <a:r>
              <a:rPr lang="ko-KR" dirty="0">
                <a:ea typeface="+mn-lt"/>
                <a:cs typeface="+mn-lt"/>
              </a:rPr>
              <a:t> 포함시키는 것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- 로그인 시 로그인 전의 </a:t>
            </a:r>
            <a:r>
              <a:rPr lang="ko-KR" dirty="0" err="1">
                <a:ea typeface="+mn-lt"/>
                <a:cs typeface="+mn-lt"/>
              </a:rPr>
              <a:t>세션ID를</a:t>
            </a:r>
            <a:r>
              <a:rPr lang="ko-KR" dirty="0">
                <a:ea typeface="+mn-lt"/>
                <a:cs typeface="+mn-lt"/>
              </a:rPr>
              <a:t> 삭제하고 재 할당한다.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478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Section 84</vt:lpstr>
      <vt:lpstr>세션 통제의 개요</vt:lpstr>
      <vt:lpstr>불충분한 세션 관리</vt:lpstr>
      <vt:lpstr>잘못된 세션에 의한 정보 노출</vt:lpstr>
      <vt:lpstr>세션 설계시 고려 사항</vt:lpstr>
      <vt:lpstr>세션 id의 관리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lastModifiedBy/>
  <cp:revision>18</cp:revision>
  <dcterms:created xsi:type="dcterms:W3CDTF">2012-07-30T17:18:39Z</dcterms:created>
  <dcterms:modified xsi:type="dcterms:W3CDTF">2020-11-13T00:41:03Z</dcterms:modified>
</cp:coreProperties>
</file>