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C179A-6DC4-4859-B51B-D2CE36C89AE5}" v="55" dt="2020-11-13T00:45:06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372C179A-6DC4-4859-B51B-D2CE36C89AE5}"/>
    <pc:docChg chg="addSld modSld">
      <pc:chgData name="Kim Taeheon" userId="385814b8f76df9d8" providerId="Windows Live" clId="Web-{372C179A-6DC4-4859-B51B-D2CE36C89AE5}" dt="2020-11-13T00:45:06.344" v="49" actId="1076"/>
      <pc:docMkLst>
        <pc:docMk/>
      </pc:docMkLst>
      <pc:sldChg chg="modSp">
        <pc:chgData name="Kim Taeheon" userId="385814b8f76df9d8" providerId="Windows Live" clId="Web-{372C179A-6DC4-4859-B51B-D2CE36C89AE5}" dt="2020-11-13T00:44:26.843" v="25" actId="20577"/>
        <pc:sldMkLst>
          <pc:docMk/>
          <pc:sldMk cId="3569210928" sldId="256"/>
        </pc:sldMkLst>
        <pc:spChg chg="mod">
          <ac:chgData name="Kim Taeheon" userId="385814b8f76df9d8" providerId="Windows Live" clId="Web-{372C179A-6DC4-4859-B51B-D2CE36C89AE5}" dt="2020-11-13T00:44:23.484" v="1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372C179A-6DC4-4859-B51B-D2CE36C89AE5}" dt="2020-11-13T00:44:26.843" v="25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372C179A-6DC4-4859-B51B-D2CE36C89AE5}" dt="2020-11-13T00:44:48.375" v="40" actId="20577"/>
        <pc:sldMkLst>
          <pc:docMk/>
          <pc:sldMk cId="2233730459" sldId="257"/>
        </pc:sldMkLst>
        <pc:spChg chg="mod">
          <ac:chgData name="Kim Taeheon" userId="385814b8f76df9d8" providerId="Windows Live" clId="Web-{372C179A-6DC4-4859-B51B-D2CE36C89AE5}" dt="2020-11-13T00:44:33.921" v="29" actId="20577"/>
          <ac:spMkLst>
            <pc:docMk/>
            <pc:sldMk cId="2233730459" sldId="257"/>
            <ac:spMk id="2" creationId="{8D05DC35-C5A0-4929-B35D-C95028933F8E}"/>
          </ac:spMkLst>
        </pc:spChg>
        <pc:spChg chg="mod">
          <ac:chgData name="Kim Taeheon" userId="385814b8f76df9d8" providerId="Windows Live" clId="Web-{372C179A-6DC4-4859-B51B-D2CE36C89AE5}" dt="2020-11-13T00:44:48.375" v="40" actId="20577"/>
          <ac:spMkLst>
            <pc:docMk/>
            <pc:sldMk cId="2233730459" sldId="257"/>
            <ac:spMk id="3" creationId="{3AA9C6B4-ED08-46A1-ABFF-D026AC4A238D}"/>
          </ac:spMkLst>
        </pc:spChg>
      </pc:sldChg>
      <pc:sldChg chg="addSp delSp modSp new">
        <pc:chgData name="Kim Taeheon" userId="385814b8f76df9d8" providerId="Windows Live" clId="Web-{372C179A-6DC4-4859-B51B-D2CE36C89AE5}" dt="2020-11-13T00:45:06.344" v="49" actId="1076"/>
        <pc:sldMkLst>
          <pc:docMk/>
          <pc:sldMk cId="4157576141" sldId="258"/>
        </pc:sldMkLst>
        <pc:spChg chg="mod">
          <ac:chgData name="Kim Taeheon" userId="385814b8f76df9d8" providerId="Windows Live" clId="Web-{372C179A-6DC4-4859-B51B-D2CE36C89AE5}" dt="2020-11-13T00:44:54.219" v="43" actId="20577"/>
          <ac:spMkLst>
            <pc:docMk/>
            <pc:sldMk cId="4157576141" sldId="258"/>
            <ac:spMk id="2" creationId="{D452D1A5-3338-4F70-ABBF-DC7F1BF0D506}"/>
          </ac:spMkLst>
        </pc:spChg>
        <pc:spChg chg="del">
          <ac:chgData name="Kim Taeheon" userId="385814b8f76df9d8" providerId="Windows Live" clId="Web-{372C179A-6DC4-4859-B51B-D2CE36C89AE5}" dt="2020-11-13T00:44:57.578" v="46"/>
          <ac:spMkLst>
            <pc:docMk/>
            <pc:sldMk cId="4157576141" sldId="258"/>
            <ac:spMk id="3" creationId="{96AD1A70-A17F-44B9-87A1-87BAA6903D1E}"/>
          </ac:spMkLst>
        </pc:spChg>
        <pc:graphicFrameChg chg="add mod ord modGraphic">
          <ac:chgData name="Kim Taeheon" userId="385814b8f76df9d8" providerId="Windows Live" clId="Web-{372C179A-6DC4-4859-B51B-D2CE36C89AE5}" dt="2020-11-13T00:45:06.344" v="49" actId="1076"/>
          <ac:graphicFrameMkLst>
            <pc:docMk/>
            <pc:sldMk cId="4157576141" sldId="258"/>
            <ac:graphicFrameMk id="5" creationId="{C0CD13C2-77E3-4023-BF1A-10BF3A5B9F9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87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보안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DC35-C5A0-4929-B35D-C9502893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보안 기능의 개요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C6B4-ED08-46A1-ABFF-D026AC4A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- 소프트웨어 개발의 구현 단계에서 코딩하는 기능인 </a:t>
            </a:r>
            <a:r>
              <a:rPr lang="ko-KR" dirty="0" err="1">
                <a:ea typeface="+mn-lt"/>
                <a:cs typeface="+mn-lt"/>
              </a:rPr>
              <a:t>인증,접근제어,기밀성,암호화</a:t>
            </a:r>
            <a:r>
              <a:rPr lang="ko-KR" dirty="0">
                <a:ea typeface="+mn-lt"/>
                <a:cs typeface="+mn-lt"/>
              </a:rPr>
              <a:t> 등을 올바르게 구현하기 위한 보안 점검 항목들이다.</a:t>
            </a:r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3373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D1A5-3338-4F70-ABBF-DC7F1BF0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보안 기능의 보안 약점</a:t>
            </a:r>
            <a:endParaRPr lang="ko-K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CD13C2-77E3-4023-BF1A-10BF3A5B9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958523"/>
              </p:ext>
            </p:extLst>
          </p:nvPr>
        </p:nvGraphicFramePr>
        <p:xfrm>
          <a:off x="575093" y="1365848"/>
          <a:ext cx="10515599" cy="5424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711">
                  <a:extLst>
                    <a:ext uri="{9D8B030D-6E8A-4147-A177-3AD203B41FA5}">
                      <a16:colId xmlns:a16="http://schemas.microsoft.com/office/drawing/2014/main" val="2489879318"/>
                    </a:ext>
                  </a:extLst>
                </a:gridCol>
                <a:gridCol w="7490888">
                  <a:extLst>
                    <a:ext uri="{9D8B030D-6E8A-4147-A177-3AD203B41FA5}">
                      <a16:colId xmlns:a16="http://schemas.microsoft.com/office/drawing/2014/main" val="1321965640"/>
                    </a:ext>
                  </a:extLst>
                </a:gridCol>
              </a:tblGrid>
              <a:tr h="1127234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적절한 인증 없이 중요기능 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보안검사를 우회하여 인증 과정없이 중요한 정보 또는 기능에 접근 및 변경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재인증을 통해 방지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804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부적절한 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접근제어 기능이 없는 실행결로를 통해 정보 또는 권한 탈취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모든 경로에서 접근제어 </a:t>
                      </a:r>
                      <a:r>
                        <a:rPr lang="en-US" altLang="ko-KR">
                          <a:effectLst/>
                        </a:rPr>
                        <a:t>+ </a:t>
                      </a:r>
                      <a:r>
                        <a:rPr lang="ko-KR" altLang="en-US">
                          <a:effectLst/>
                        </a:rPr>
                        <a:t>사용자에게 반드시 필요한 기능만 부여하여 방지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858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중요한 자원에 대한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ko-KR" altLang="en-US">
                          <a:effectLst/>
                        </a:rPr>
                        <a:t>잘못된 권한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권한 설정이 잘못된 자원에 접근하여 해당 자원을 임의로 사용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소프트웨어 관리자만 자원들을 읽고 쓸수있게 하고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인가된 사용자들은 접근 여부를 검사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64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취약한 암호화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ko-KR" altLang="en-US">
                          <a:effectLst/>
                        </a:rPr>
                        <a:t>알고리즘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암호화된 환경설정 파일을 해독하여 비밀번호 등의 중요한 정보 탈취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안전한 암호화 알고리즘을 이용하고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af-ZA">
                          <a:effectLst/>
                        </a:rPr>
                        <a:t>it</a:t>
                      </a:r>
                      <a:r>
                        <a:rPr lang="ko-KR" altLang="en-US">
                          <a:effectLst/>
                        </a:rPr>
                        <a:t>보안인증사무국이 안전성을 확인한 모듈을 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712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중요정보 평문 저장 및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암호화되지 않은 평문 데이터를 탈취하여 중요한 정보 흭득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반드시 암호화 하도록 하고 </a:t>
                      </a:r>
                      <a:r>
                        <a:rPr lang="af-ZA">
                          <a:effectLst/>
                        </a:rPr>
                        <a:t>https ,ssl </a:t>
                      </a:r>
                      <a:r>
                        <a:rPr lang="ko-KR" altLang="en-US">
                          <a:effectLst/>
                        </a:rPr>
                        <a:t>같은 보안 채널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87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하드코드 된 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소스 코드 유출시 관리자 권한을 탈취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패스워드는 암호화하여 파일에 저장하고 디폴트 패스워나 디폴트 키는 사용방지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19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57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Section 87</vt:lpstr>
      <vt:lpstr>보안 기능의 개요</vt:lpstr>
      <vt:lpstr>보안 기능의 보안 약점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/>
  <cp:lastModifiedBy/>
  <cp:revision>13</cp:revision>
  <dcterms:created xsi:type="dcterms:W3CDTF">2012-07-30T17:18:39Z</dcterms:created>
  <dcterms:modified xsi:type="dcterms:W3CDTF">2020-11-13T00:45:09Z</dcterms:modified>
</cp:coreProperties>
</file>