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F54A1-CDB2-4A05-B456-1EFFDA094E85}" v="153" dt="2020-11-13T01:46:39.730"/>
    <p1510:client id="{B11D45B3-CEF4-429E-B1F6-82E6A2D423B6}" v="70" dt="2020-11-13T01:43:13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B11D45B3-CEF4-429E-B1F6-82E6A2D423B6}"/>
    <pc:docChg chg="addSld modSld">
      <pc:chgData name="Kim Taeheon" userId="385814b8f76df9d8" providerId="Windows Live" clId="Web-{B11D45B3-CEF4-429E-B1F6-82E6A2D423B6}" dt="2020-11-13T01:43:13.909" v="66" actId="20577"/>
      <pc:docMkLst>
        <pc:docMk/>
      </pc:docMkLst>
      <pc:sldChg chg="modSp">
        <pc:chgData name="Kim Taeheon" userId="385814b8f76df9d8" providerId="Windows Live" clId="Web-{B11D45B3-CEF4-429E-B1F6-82E6A2D423B6}" dt="2020-11-13T01:41:38.281" v="39" actId="20577"/>
        <pc:sldMkLst>
          <pc:docMk/>
          <pc:sldMk cId="3569210928" sldId="256"/>
        </pc:sldMkLst>
        <pc:spChg chg="mod">
          <ac:chgData name="Kim Taeheon" userId="385814b8f76df9d8" providerId="Windows Live" clId="Web-{B11D45B3-CEF4-429E-B1F6-82E6A2D423B6}" dt="2020-11-13T01:41:35.765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B11D45B3-CEF4-429E-B1F6-82E6A2D423B6}" dt="2020-11-13T01:41:38.281" v="3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B11D45B3-CEF4-429E-B1F6-82E6A2D423B6}" dt="2020-11-13T01:42:46.892" v="51" actId="20577"/>
        <pc:sldMkLst>
          <pc:docMk/>
          <pc:sldMk cId="3169575378" sldId="257"/>
        </pc:sldMkLst>
        <pc:spChg chg="mod">
          <ac:chgData name="Kim Taeheon" userId="385814b8f76df9d8" providerId="Windows Live" clId="Web-{B11D45B3-CEF4-429E-B1F6-82E6A2D423B6}" dt="2020-11-13T01:42:42.877" v="45" actId="20577"/>
          <ac:spMkLst>
            <pc:docMk/>
            <pc:sldMk cId="3169575378" sldId="257"/>
            <ac:spMk id="2" creationId="{0DD89861-F56A-4FA8-A338-F91E70543964}"/>
          </ac:spMkLst>
        </pc:spChg>
        <pc:spChg chg="mod">
          <ac:chgData name="Kim Taeheon" userId="385814b8f76df9d8" providerId="Windows Live" clId="Web-{B11D45B3-CEF4-429E-B1F6-82E6A2D423B6}" dt="2020-11-13T01:42:46.892" v="51" actId="20577"/>
          <ac:spMkLst>
            <pc:docMk/>
            <pc:sldMk cId="3169575378" sldId="257"/>
            <ac:spMk id="3" creationId="{9408759F-7B63-49A8-B08B-22653C99E9D5}"/>
          </ac:spMkLst>
        </pc:spChg>
      </pc:sldChg>
      <pc:sldChg chg="modSp new">
        <pc:chgData name="Kim Taeheon" userId="385814b8f76df9d8" providerId="Windows Live" clId="Web-{B11D45B3-CEF4-429E-B1F6-82E6A2D423B6}" dt="2020-11-13T01:43:13.909" v="65" actId="20577"/>
        <pc:sldMkLst>
          <pc:docMk/>
          <pc:sldMk cId="1289629115" sldId="258"/>
        </pc:sldMkLst>
        <pc:spChg chg="mod">
          <ac:chgData name="Kim Taeheon" userId="385814b8f76df9d8" providerId="Windows Live" clId="Web-{B11D45B3-CEF4-429E-B1F6-82E6A2D423B6}" dt="2020-11-13T01:43:08.627" v="57" actId="20577"/>
          <ac:spMkLst>
            <pc:docMk/>
            <pc:sldMk cId="1289629115" sldId="258"/>
            <ac:spMk id="2" creationId="{F186B7E1-D58B-4C40-8E18-4CA3217B7E59}"/>
          </ac:spMkLst>
        </pc:spChg>
        <pc:spChg chg="mod">
          <ac:chgData name="Kim Taeheon" userId="385814b8f76df9d8" providerId="Windows Live" clId="Web-{B11D45B3-CEF4-429E-B1F6-82E6A2D423B6}" dt="2020-11-13T01:43:13.909" v="65" actId="20577"/>
          <ac:spMkLst>
            <pc:docMk/>
            <pc:sldMk cId="1289629115" sldId="258"/>
            <ac:spMk id="3" creationId="{E1966D12-C74C-4B42-BFA5-2C4FF6564D50}"/>
          </ac:spMkLst>
        </pc:spChg>
      </pc:sldChg>
    </pc:docChg>
  </pc:docChgLst>
  <pc:docChgLst>
    <pc:chgData name="Kim Taeheon" userId="385814b8f76df9d8" providerId="Windows Live" clId="Web-{48BF54A1-CDB2-4A05-B456-1EFFDA094E85}"/>
    <pc:docChg chg="addSld delSld modSld">
      <pc:chgData name="Kim Taeheon" userId="385814b8f76df9d8" providerId="Windows Live" clId="Web-{48BF54A1-CDB2-4A05-B456-1EFFDA094E85}" dt="2020-11-13T01:46:39.730" v="149"/>
      <pc:docMkLst>
        <pc:docMk/>
      </pc:docMkLst>
      <pc:sldChg chg="addSp delSp modSp">
        <pc:chgData name="Kim Taeheon" userId="385814b8f76df9d8" providerId="Windows Live" clId="Web-{48BF54A1-CDB2-4A05-B456-1EFFDA094E85}" dt="2020-11-13T01:46:18.902" v="147"/>
        <pc:sldMkLst>
          <pc:docMk/>
          <pc:sldMk cId="1289629115" sldId="258"/>
        </pc:sldMkLst>
        <pc:spChg chg="mod">
          <ac:chgData name="Kim Taeheon" userId="385814b8f76df9d8" providerId="Windows Live" clId="Web-{48BF54A1-CDB2-4A05-B456-1EFFDA094E85}" dt="2020-11-13T01:46:04.230" v="133" actId="20577"/>
          <ac:spMkLst>
            <pc:docMk/>
            <pc:sldMk cId="1289629115" sldId="258"/>
            <ac:spMk id="3" creationId="{E1966D12-C74C-4B42-BFA5-2C4FF6564D50}"/>
          </ac:spMkLst>
        </pc:spChg>
        <pc:spChg chg="add del mod">
          <ac:chgData name="Kim Taeheon" userId="385814b8f76df9d8" providerId="Windows Live" clId="Web-{48BF54A1-CDB2-4A05-B456-1EFFDA094E85}" dt="2020-11-13T01:46:10.183" v="143"/>
          <ac:spMkLst>
            <pc:docMk/>
            <pc:sldMk cId="1289629115" sldId="258"/>
            <ac:spMk id="6" creationId="{D7D52131-36F9-4247-8435-5B43FD3D0047}"/>
          </ac:spMkLst>
        </pc:spChg>
        <pc:graphicFrameChg chg="add mod modGraphic">
          <ac:chgData name="Kim Taeheon" userId="385814b8f76df9d8" providerId="Windows Live" clId="Web-{48BF54A1-CDB2-4A05-B456-1EFFDA094E85}" dt="2020-11-13T01:46:18.902" v="147"/>
          <ac:graphicFrameMkLst>
            <pc:docMk/>
            <pc:sldMk cId="1289629115" sldId="258"/>
            <ac:graphicFrameMk id="5" creationId="{0DAA1274-DBFF-4060-97C2-7B71C33305F9}"/>
          </ac:graphicFrameMkLst>
        </pc:graphicFrameChg>
      </pc:sldChg>
      <pc:sldChg chg="modSp new">
        <pc:chgData name="Kim Taeheon" userId="385814b8f76df9d8" providerId="Windows Live" clId="Web-{48BF54A1-CDB2-4A05-B456-1EFFDA094E85}" dt="2020-11-13T01:45:04.447" v="104" actId="20577"/>
        <pc:sldMkLst>
          <pc:docMk/>
          <pc:sldMk cId="3518595088" sldId="259"/>
        </pc:sldMkLst>
        <pc:spChg chg="mod">
          <ac:chgData name="Kim Taeheon" userId="385814b8f76df9d8" providerId="Windows Live" clId="Web-{48BF54A1-CDB2-4A05-B456-1EFFDA094E85}" dt="2020-11-13T01:44:50.900" v="57" actId="20577"/>
          <ac:spMkLst>
            <pc:docMk/>
            <pc:sldMk cId="3518595088" sldId="259"/>
            <ac:spMk id="2" creationId="{90AE5BB4-D455-488F-B3AB-514204BDFBD6}"/>
          </ac:spMkLst>
        </pc:spChg>
        <pc:spChg chg="mod">
          <ac:chgData name="Kim Taeheon" userId="385814b8f76df9d8" providerId="Windows Live" clId="Web-{48BF54A1-CDB2-4A05-B456-1EFFDA094E85}" dt="2020-11-13T01:45:04.447" v="104" actId="20577"/>
          <ac:spMkLst>
            <pc:docMk/>
            <pc:sldMk cId="3518595088" sldId="259"/>
            <ac:spMk id="3" creationId="{3735D66B-B01B-4395-9A52-72DEB1EE4D05}"/>
          </ac:spMkLst>
        </pc:spChg>
      </pc:sldChg>
      <pc:sldChg chg="addSp delSp modSp new">
        <pc:chgData name="Kim Taeheon" userId="385814b8f76df9d8" providerId="Windows Live" clId="Web-{48BF54A1-CDB2-4A05-B456-1EFFDA094E85}" dt="2020-11-13T01:45:22.525" v="114"/>
        <pc:sldMkLst>
          <pc:docMk/>
          <pc:sldMk cId="3179484276" sldId="260"/>
        </pc:sldMkLst>
        <pc:spChg chg="mod">
          <ac:chgData name="Kim Taeheon" userId="385814b8f76df9d8" providerId="Windows Live" clId="Web-{48BF54A1-CDB2-4A05-B456-1EFFDA094E85}" dt="2020-11-13T01:45:15.916" v="109" actId="20577"/>
          <ac:spMkLst>
            <pc:docMk/>
            <pc:sldMk cId="3179484276" sldId="260"/>
            <ac:spMk id="2" creationId="{EB9CFE75-1B45-4EEC-9998-A28FEE811E49}"/>
          </ac:spMkLst>
        </pc:spChg>
        <pc:spChg chg="del">
          <ac:chgData name="Kim Taeheon" userId="385814b8f76df9d8" providerId="Windows Live" clId="Web-{48BF54A1-CDB2-4A05-B456-1EFFDA094E85}" dt="2020-11-13T01:45:16.697" v="111"/>
          <ac:spMkLst>
            <pc:docMk/>
            <pc:sldMk cId="3179484276" sldId="260"/>
            <ac:spMk id="3" creationId="{EBB6101F-5C4D-442C-B25F-062AA035E9D3}"/>
          </ac:spMkLst>
        </pc:spChg>
        <pc:spChg chg="add del mod">
          <ac:chgData name="Kim Taeheon" userId="385814b8f76df9d8" providerId="Windows Live" clId="Web-{48BF54A1-CDB2-4A05-B456-1EFFDA094E85}" dt="2020-11-13T01:45:22.525" v="114"/>
          <ac:spMkLst>
            <pc:docMk/>
            <pc:sldMk cId="3179484276" sldId="260"/>
            <ac:spMk id="6" creationId="{D9DA4636-7A54-49A2-BD2D-914BC27BFCF4}"/>
          </ac:spMkLst>
        </pc:spChg>
        <pc:graphicFrameChg chg="add mod ord modGraphic">
          <ac:chgData name="Kim Taeheon" userId="385814b8f76df9d8" providerId="Windows Live" clId="Web-{48BF54A1-CDB2-4A05-B456-1EFFDA094E85}" dt="2020-11-13T01:45:16.697" v="111"/>
          <ac:graphicFrameMkLst>
            <pc:docMk/>
            <pc:sldMk cId="3179484276" sldId="260"/>
            <ac:graphicFrameMk id="5" creationId="{B9EE01B2-B3C5-42E5-AC0C-FF1B0CB63CD7}"/>
          </ac:graphicFrameMkLst>
        </pc:graphicFrameChg>
      </pc:sldChg>
      <pc:sldChg chg="addSp delSp modSp new">
        <pc:chgData name="Kim Taeheon" userId="385814b8f76df9d8" providerId="Windows Live" clId="Web-{48BF54A1-CDB2-4A05-B456-1EFFDA094E85}" dt="2020-11-13T01:45:50.104" v="132"/>
        <pc:sldMkLst>
          <pc:docMk/>
          <pc:sldMk cId="691430014" sldId="261"/>
        </pc:sldMkLst>
        <pc:spChg chg="mod">
          <ac:chgData name="Kim Taeheon" userId="385814b8f76df9d8" providerId="Windows Live" clId="Web-{48BF54A1-CDB2-4A05-B456-1EFFDA094E85}" dt="2020-11-13T01:45:38.370" v="118" actId="20577"/>
          <ac:spMkLst>
            <pc:docMk/>
            <pc:sldMk cId="691430014" sldId="261"/>
            <ac:spMk id="2" creationId="{ABDF8D10-09BF-4530-9D65-9BE70EBEA2CA}"/>
          </ac:spMkLst>
        </pc:spChg>
        <pc:spChg chg="del mod">
          <ac:chgData name="Kim Taeheon" userId="385814b8f76df9d8" providerId="Windows Live" clId="Web-{48BF54A1-CDB2-4A05-B456-1EFFDA094E85}" dt="2020-11-13T01:45:44.885" v="125"/>
          <ac:spMkLst>
            <pc:docMk/>
            <pc:sldMk cId="691430014" sldId="261"/>
            <ac:spMk id="3" creationId="{7DD8ABC4-28A5-4F8D-9A93-A936F819D747}"/>
          </ac:spMkLst>
        </pc:spChg>
        <pc:spChg chg="add del mod">
          <ac:chgData name="Kim Taeheon" userId="385814b8f76df9d8" providerId="Windows Live" clId="Web-{48BF54A1-CDB2-4A05-B456-1EFFDA094E85}" dt="2020-11-13T01:45:50.104" v="132"/>
          <ac:spMkLst>
            <pc:docMk/>
            <pc:sldMk cId="691430014" sldId="261"/>
            <ac:spMk id="6" creationId="{BB3EAB4B-030B-4D81-8A22-EDB714B86FD9}"/>
          </ac:spMkLst>
        </pc:spChg>
        <pc:graphicFrameChg chg="add mod ord modGraphic">
          <ac:chgData name="Kim Taeheon" userId="385814b8f76df9d8" providerId="Windows Live" clId="Web-{48BF54A1-CDB2-4A05-B456-1EFFDA094E85}" dt="2020-11-13T01:45:44.885" v="125"/>
          <ac:graphicFrameMkLst>
            <pc:docMk/>
            <pc:sldMk cId="691430014" sldId="261"/>
            <ac:graphicFrameMk id="5" creationId="{300A22AC-3BB5-48D8-893B-7B0DE950CEF0}"/>
          </ac:graphicFrameMkLst>
        </pc:graphicFrameChg>
      </pc:sldChg>
      <pc:sldChg chg="new del">
        <pc:chgData name="Kim Taeheon" userId="385814b8f76df9d8" providerId="Windows Live" clId="Web-{48BF54A1-CDB2-4A05-B456-1EFFDA094E85}" dt="2020-11-13T01:46:39.730" v="149"/>
        <pc:sldMkLst>
          <pc:docMk/>
          <pc:sldMk cId="286766465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9861-F56A-4FA8-A338-F91E705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운영체제란?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759F-7B63-49A8-B08B-22653C99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컴퓨터 시스템의 자원들을 효율적으로 관리하며, 사용자가 컴퓨터를 편리하고 효과적으로 사용할 수 있도록 환경을 제공하는 </a:t>
            </a:r>
            <a:r>
              <a:rPr lang="ko-KR" dirty="0" err="1">
                <a:ea typeface="+mn-lt"/>
                <a:cs typeface="+mn-lt"/>
              </a:rPr>
              <a:t>여러프로그램</a:t>
            </a:r>
            <a:r>
              <a:rPr lang="ko-KR" dirty="0">
                <a:ea typeface="+mn-lt"/>
                <a:cs typeface="+mn-lt"/>
              </a:rPr>
              <a:t> 모임, 사용자와 하드웨어간 인터페이스로 동작하는 </a:t>
            </a:r>
            <a:r>
              <a:rPr lang="ko-KR" dirty="0" err="1">
                <a:ea typeface="+mn-lt"/>
                <a:cs typeface="+mn-lt"/>
              </a:rPr>
              <a:t>system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sw</a:t>
            </a:r>
            <a:r>
              <a:rPr lang="ko-K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5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B7E1-D58B-4C40-8E18-4CA3217B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운영체제의 목적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6D12-C74C-4B42-BFA5-2C4FF656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dirty="0">
              <a:ea typeface="+mn-lt"/>
              <a:cs typeface="+mn-lt"/>
            </a:endParaRPr>
          </a:p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AA1274-DBFF-4060-97C2-7B71C3330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60152"/>
              </p:ext>
            </p:extLst>
          </p:nvPr>
        </p:nvGraphicFramePr>
        <p:xfrm>
          <a:off x="1049547" y="1595886"/>
          <a:ext cx="10044334" cy="302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62">
                  <a:extLst>
                    <a:ext uri="{9D8B030D-6E8A-4147-A177-3AD203B41FA5}">
                      <a16:colId xmlns:a16="http://schemas.microsoft.com/office/drawing/2014/main" val="3663600322"/>
                    </a:ext>
                  </a:extLst>
                </a:gridCol>
                <a:gridCol w="7539272">
                  <a:extLst>
                    <a:ext uri="{9D8B030D-6E8A-4147-A177-3AD203B41FA5}">
                      <a16:colId xmlns:a16="http://schemas.microsoft.com/office/drawing/2014/main" val="1828998773"/>
                    </a:ext>
                  </a:extLst>
                </a:gridCol>
              </a:tblGrid>
              <a:tr h="849247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처리 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일정 시간 내에 시스템이 처리하는 일의 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647740"/>
                  </a:ext>
                </a:extLst>
              </a:tr>
              <a:tr h="72539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반환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작업을 의뢰한 시간부터 완료까지 걸린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64450"/>
                  </a:ext>
                </a:extLst>
              </a:tr>
              <a:tr h="72539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사용 가능도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필요시 즉시 사용 가능한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36883"/>
                  </a:ext>
                </a:extLst>
              </a:tr>
              <a:tr h="72539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신뢰도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문제를 정확하게 해결하는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19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2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5BB4-D455-488F-B3AB-514204BD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운영체제의 기능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D66B-B01B-4395-9A52-72DEB1EE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프로세서, 기억장치, 입출력장치, 파일/정보 등의 자원 관리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자원의 </a:t>
            </a:r>
            <a:r>
              <a:rPr lang="ko-KR" dirty="0" err="1">
                <a:ea typeface="+mn-lt"/>
                <a:cs typeface="+mn-lt"/>
              </a:rPr>
              <a:t>스케쥴링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사용자와 </a:t>
            </a:r>
            <a:r>
              <a:rPr lang="ko-KR" dirty="0" err="1">
                <a:ea typeface="+mn-lt"/>
                <a:cs typeface="+mn-lt"/>
              </a:rPr>
              <a:t>시스템간의</a:t>
            </a:r>
            <a:r>
              <a:rPr lang="ko-KR" dirty="0">
                <a:ea typeface="+mn-lt"/>
                <a:cs typeface="+mn-lt"/>
              </a:rPr>
              <a:t> 인터페이스 제공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하드웨어와 네트워크 관리/제어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데이터 관리, 데이터/자원 공유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시스템 오류 검사/복구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입/출력에 대한 보조 기능 제공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가상 컴퓨팅 기능 제공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185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FE75-1B45-4EEC-9998-A28FEE8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운영체제의 주요 자원 관리</a:t>
            </a: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EE01B2-B3C5-42E5-AC0C-FF1B0CB63C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344">
                  <a:extLst>
                    <a:ext uri="{9D8B030D-6E8A-4147-A177-3AD203B41FA5}">
                      <a16:colId xmlns:a16="http://schemas.microsoft.com/office/drawing/2014/main" val="963826983"/>
                    </a:ext>
                  </a:extLst>
                </a:gridCol>
                <a:gridCol w="8061255">
                  <a:extLst>
                    <a:ext uri="{9D8B030D-6E8A-4147-A177-3AD203B41FA5}">
                      <a16:colId xmlns:a16="http://schemas.microsoft.com/office/drawing/2014/main" val="1818257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프로세스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프로세스 스케쥴링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동기화 관리</a:t>
                      </a:r>
                    </a:p>
                    <a:p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프로세스 생성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제거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시작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정지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메시지 전달 등 기능 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0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기억장치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프로세스에게 메모리 할당 및 회수관리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8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주변장치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입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출력장치 스케줄링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전반적인 관리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1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파일의 생성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삭제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변경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유지등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09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4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D10-09BF-4530-9D65-9BE70EBE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운영체제의 종류</a:t>
            </a: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0A22AC-3BB5-48D8-893B-7B0DE950CE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653">
                  <a:extLst>
                    <a:ext uri="{9D8B030D-6E8A-4147-A177-3AD203B41FA5}">
                      <a16:colId xmlns:a16="http://schemas.microsoft.com/office/drawing/2014/main" val="2303043932"/>
                    </a:ext>
                  </a:extLst>
                </a:gridCol>
                <a:gridCol w="7943946">
                  <a:extLst>
                    <a:ext uri="{9D8B030D-6E8A-4147-A177-3AD203B41FA5}">
                      <a16:colId xmlns:a16="http://schemas.microsoft.com/office/drawing/2014/main" val="3893873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단일 작업 처리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MS-DOS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38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다중 작업 처리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Windows, UNIX, LINUX, MacOS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64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개인용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Windows, MacOS, MS-DOS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96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서버용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UNIX,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1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43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93</vt:lpstr>
      <vt:lpstr>운영체제란? </vt:lpstr>
      <vt:lpstr>운영체제의 목적 </vt:lpstr>
      <vt:lpstr>운영체제의 기능</vt:lpstr>
      <vt:lpstr>운영체제의 주요 자원 관리 </vt:lpstr>
      <vt:lpstr>운영체제의 종류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44</cp:revision>
  <dcterms:created xsi:type="dcterms:W3CDTF">2012-07-30T17:18:39Z</dcterms:created>
  <dcterms:modified xsi:type="dcterms:W3CDTF">2020-11-13T01:46:42Z</dcterms:modified>
</cp:coreProperties>
</file>