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4F9FE5-02DB-4DA0-83EE-5AFDD957AB82}" v="114" dt="2020-11-13T02:17:10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CF4F9FE5-02DB-4DA0-83EE-5AFDD957AB82}"/>
    <pc:docChg chg="addSld modSld">
      <pc:chgData name="Kim Taeheon" userId="385814b8f76df9d8" providerId="Windows Live" clId="Web-{CF4F9FE5-02DB-4DA0-83EE-5AFDD957AB82}" dt="2020-11-13T02:17:09.355" v="110" actId="20577"/>
      <pc:docMkLst>
        <pc:docMk/>
      </pc:docMkLst>
      <pc:sldChg chg="modSp">
        <pc:chgData name="Kim Taeheon" userId="385814b8f76df9d8" providerId="Windows Live" clId="Web-{CF4F9FE5-02DB-4DA0-83EE-5AFDD957AB82}" dt="2020-11-13T02:15:23.446" v="36" actId="20577"/>
        <pc:sldMkLst>
          <pc:docMk/>
          <pc:sldMk cId="3569210928" sldId="256"/>
        </pc:sldMkLst>
        <pc:spChg chg="mod">
          <ac:chgData name="Kim Taeheon" userId="385814b8f76df9d8" providerId="Windows Live" clId="Web-{CF4F9FE5-02DB-4DA0-83EE-5AFDD957AB82}" dt="2020-11-13T02:15:18.633" v="12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CF4F9FE5-02DB-4DA0-83EE-5AFDD957AB82}" dt="2020-11-13T02:15:23.446" v="36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CF4F9FE5-02DB-4DA0-83EE-5AFDD957AB82}" dt="2020-11-13T02:15:55.462" v="67" actId="20577"/>
        <pc:sldMkLst>
          <pc:docMk/>
          <pc:sldMk cId="502481091" sldId="257"/>
        </pc:sldMkLst>
        <pc:spChg chg="mod">
          <ac:chgData name="Kim Taeheon" userId="385814b8f76df9d8" providerId="Windows Live" clId="Web-{CF4F9FE5-02DB-4DA0-83EE-5AFDD957AB82}" dt="2020-11-13T02:15:31.680" v="42" actId="20577"/>
          <ac:spMkLst>
            <pc:docMk/>
            <pc:sldMk cId="502481091" sldId="257"/>
            <ac:spMk id="2" creationId="{19B82E9D-FD0B-4781-A511-76ED56F54CB0}"/>
          </ac:spMkLst>
        </pc:spChg>
        <pc:spChg chg="mod">
          <ac:chgData name="Kim Taeheon" userId="385814b8f76df9d8" providerId="Windows Live" clId="Web-{CF4F9FE5-02DB-4DA0-83EE-5AFDD957AB82}" dt="2020-11-13T02:15:55.462" v="67" actId="20577"/>
          <ac:spMkLst>
            <pc:docMk/>
            <pc:sldMk cId="502481091" sldId="257"/>
            <ac:spMk id="3" creationId="{B72B61D2-1BAF-47B2-9E1B-878312EB088A}"/>
          </ac:spMkLst>
        </pc:spChg>
      </pc:sldChg>
      <pc:sldChg chg="modSp new">
        <pc:chgData name="Kim Taeheon" userId="385814b8f76df9d8" providerId="Windows Live" clId="Web-{CF4F9FE5-02DB-4DA0-83EE-5AFDD957AB82}" dt="2020-11-13T02:16:28.541" v="82" actId="20577"/>
        <pc:sldMkLst>
          <pc:docMk/>
          <pc:sldMk cId="3876370210" sldId="258"/>
        </pc:sldMkLst>
        <pc:spChg chg="mod">
          <ac:chgData name="Kim Taeheon" userId="385814b8f76df9d8" providerId="Windows Live" clId="Web-{CF4F9FE5-02DB-4DA0-83EE-5AFDD957AB82}" dt="2020-11-13T02:16:21.650" v="72" actId="20577"/>
          <ac:spMkLst>
            <pc:docMk/>
            <pc:sldMk cId="3876370210" sldId="258"/>
            <ac:spMk id="2" creationId="{D9BA89AD-8091-41E1-9B5F-ADCC68F78C41}"/>
          </ac:spMkLst>
        </pc:spChg>
        <pc:spChg chg="mod">
          <ac:chgData name="Kim Taeheon" userId="385814b8f76df9d8" providerId="Windows Live" clId="Web-{CF4F9FE5-02DB-4DA0-83EE-5AFDD957AB82}" dt="2020-11-13T02:16:28.541" v="82" actId="20577"/>
          <ac:spMkLst>
            <pc:docMk/>
            <pc:sldMk cId="3876370210" sldId="258"/>
            <ac:spMk id="3" creationId="{17A36437-389F-4C62-B092-884BE9030A3A}"/>
          </ac:spMkLst>
        </pc:spChg>
      </pc:sldChg>
      <pc:sldChg chg="addSp delSp modSp new">
        <pc:chgData name="Kim Taeheon" userId="385814b8f76df9d8" providerId="Windows Live" clId="Web-{CF4F9FE5-02DB-4DA0-83EE-5AFDD957AB82}" dt="2020-11-13T02:16:46.839" v="93"/>
        <pc:sldMkLst>
          <pc:docMk/>
          <pc:sldMk cId="2401210544" sldId="259"/>
        </pc:sldMkLst>
        <pc:spChg chg="mod">
          <ac:chgData name="Kim Taeheon" userId="385814b8f76df9d8" providerId="Windows Live" clId="Web-{CF4F9FE5-02DB-4DA0-83EE-5AFDD957AB82}" dt="2020-11-13T02:16:37.213" v="91" actId="20577"/>
          <ac:spMkLst>
            <pc:docMk/>
            <pc:sldMk cId="2401210544" sldId="259"/>
            <ac:spMk id="2" creationId="{83BE00F6-D0C2-4670-9C2F-2018E85953EA}"/>
          </ac:spMkLst>
        </pc:spChg>
        <pc:spChg chg="del">
          <ac:chgData name="Kim Taeheon" userId="385814b8f76df9d8" providerId="Windows Live" clId="Web-{CF4F9FE5-02DB-4DA0-83EE-5AFDD957AB82}" dt="2020-11-13T02:16:46.839" v="93"/>
          <ac:spMkLst>
            <pc:docMk/>
            <pc:sldMk cId="2401210544" sldId="259"/>
            <ac:spMk id="3" creationId="{51C7CC2B-2BD7-4042-B8CA-A70472DAD8E7}"/>
          </ac:spMkLst>
        </pc:spChg>
        <pc:picChg chg="add mod ord">
          <ac:chgData name="Kim Taeheon" userId="385814b8f76df9d8" providerId="Windows Live" clId="Web-{CF4F9FE5-02DB-4DA0-83EE-5AFDD957AB82}" dt="2020-11-13T02:16:46.839" v="93"/>
          <ac:picMkLst>
            <pc:docMk/>
            <pc:sldMk cId="2401210544" sldId="259"/>
            <ac:picMk id="4" creationId="{40ECF103-78C5-4235-9F02-50EA1A0886EF}"/>
          </ac:picMkLst>
        </pc:picChg>
      </pc:sldChg>
      <pc:sldChg chg="modSp new">
        <pc:chgData name="Kim Taeheon" userId="385814b8f76df9d8" providerId="Windows Live" clId="Web-{CF4F9FE5-02DB-4DA0-83EE-5AFDD957AB82}" dt="2020-11-13T02:17:09.355" v="109" actId="20577"/>
        <pc:sldMkLst>
          <pc:docMk/>
          <pc:sldMk cId="1118401894" sldId="260"/>
        </pc:sldMkLst>
        <pc:spChg chg="mod">
          <ac:chgData name="Kim Taeheon" userId="385814b8f76df9d8" providerId="Windows Live" clId="Web-{CF4F9FE5-02DB-4DA0-83EE-5AFDD957AB82}" dt="2020-11-13T02:17:03.652" v="99" actId="20577"/>
          <ac:spMkLst>
            <pc:docMk/>
            <pc:sldMk cId="1118401894" sldId="260"/>
            <ac:spMk id="2" creationId="{0F61CD13-9449-4D8D-810A-FC2AFCC4C7AD}"/>
          </ac:spMkLst>
        </pc:spChg>
        <pc:spChg chg="mod">
          <ac:chgData name="Kim Taeheon" userId="385814b8f76df9d8" providerId="Windows Live" clId="Web-{CF4F9FE5-02DB-4DA0-83EE-5AFDD957AB82}" dt="2020-11-13T02:17:09.355" v="109" actId="20577"/>
          <ac:spMkLst>
            <pc:docMk/>
            <pc:sldMk cId="1118401894" sldId="260"/>
            <ac:spMk id="3" creationId="{01B7145C-8AFC-4DC1-A0CA-A8F1607CA3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97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프로세스 관리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82E9D-FD0B-4781-A511-76ED56F54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맑은 고딕"/>
              </a:rPr>
              <a:t>프로세스란?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B61D2-1BAF-47B2-9E1B-878312EB0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dirty="0">
                <a:ea typeface="+mn-lt"/>
                <a:cs typeface="+mn-lt"/>
              </a:rPr>
              <a:t>프로세서(처리기, CPU)에 의해 처리되는 사용자 프로그램, 시스템 프로그램, 즉 실행중인 프로그램을 의미하며 </a:t>
            </a:r>
            <a:r>
              <a:rPr lang="ko-KR" dirty="0" err="1">
                <a:ea typeface="+mn-lt"/>
                <a:cs typeface="+mn-lt"/>
              </a:rPr>
              <a:t>Job</a:t>
            </a:r>
            <a:r>
              <a:rPr lang="ko-KR" dirty="0">
                <a:ea typeface="+mn-lt"/>
                <a:cs typeface="+mn-lt"/>
              </a:rPr>
              <a:t>, </a:t>
            </a:r>
            <a:r>
              <a:rPr lang="ko-KR" dirty="0" err="1">
                <a:ea typeface="+mn-lt"/>
                <a:cs typeface="+mn-lt"/>
              </a:rPr>
              <a:t>Task라고도</a:t>
            </a:r>
            <a:r>
              <a:rPr lang="ko-KR" dirty="0">
                <a:ea typeface="+mn-lt"/>
                <a:cs typeface="+mn-lt"/>
              </a:rPr>
              <a:t> 하며 다음과 같이 여러 형태로 정의가 </a:t>
            </a:r>
            <a:r>
              <a:rPr lang="ko-KR" altLang="en-US" dirty="0">
                <a:ea typeface="+mn-lt"/>
                <a:cs typeface="+mn-lt"/>
              </a:rPr>
              <a:t>가능</a:t>
            </a:r>
          </a:p>
          <a:p>
            <a:pPr lvl="1"/>
            <a:r>
              <a:rPr lang="ko-KR" dirty="0" err="1">
                <a:ea typeface="+mn-lt"/>
                <a:cs typeface="+mn-lt"/>
              </a:rPr>
              <a:t>PCB를</a:t>
            </a:r>
            <a:r>
              <a:rPr lang="ko-KR" dirty="0">
                <a:ea typeface="+mn-lt"/>
                <a:cs typeface="+mn-lt"/>
              </a:rPr>
              <a:t> 가진 프로그램</a:t>
            </a:r>
            <a:endParaRPr lang="ko-KR" altLang="en-US" dirty="0">
              <a:ea typeface="+mn-lt"/>
              <a:cs typeface="+mn-lt"/>
            </a:endParaRPr>
          </a:p>
          <a:p>
            <a:pPr lvl="1"/>
            <a:r>
              <a:rPr lang="ko-KR" dirty="0">
                <a:ea typeface="+mn-lt"/>
                <a:cs typeface="+mn-lt"/>
              </a:rPr>
              <a:t>실기억장치에 저장된 프로그램</a:t>
            </a:r>
            <a:endParaRPr lang="ko-KR" dirty="0">
              <a:ea typeface="맑은 고딕"/>
            </a:endParaRPr>
          </a:p>
          <a:p>
            <a:pPr lvl="1"/>
            <a:r>
              <a:rPr lang="ko-KR" dirty="0">
                <a:ea typeface="+mn-lt"/>
                <a:cs typeface="+mn-lt"/>
              </a:rPr>
              <a:t>프로세서가 할당되는 실체로서 </a:t>
            </a:r>
            <a:r>
              <a:rPr lang="ko-KR" dirty="0" err="1">
                <a:ea typeface="+mn-lt"/>
                <a:cs typeface="+mn-lt"/>
              </a:rPr>
              <a:t>디스패치가</a:t>
            </a:r>
            <a:r>
              <a:rPr lang="ko-KR" dirty="0">
                <a:ea typeface="+mn-lt"/>
                <a:cs typeface="+mn-lt"/>
              </a:rPr>
              <a:t> 가능한 단위</a:t>
            </a:r>
            <a:endParaRPr lang="ko-KR" dirty="0">
              <a:ea typeface="맑은 고딕"/>
            </a:endParaRPr>
          </a:p>
          <a:p>
            <a:pPr lvl="1"/>
            <a:r>
              <a:rPr lang="ko-KR" dirty="0">
                <a:ea typeface="+mn-lt"/>
                <a:cs typeface="+mn-lt"/>
              </a:rPr>
              <a:t>프로시저(프로그램이 작은 단위로 나뉜 것)가 활동중인 것</a:t>
            </a:r>
            <a:endParaRPr lang="ko-KR" dirty="0">
              <a:ea typeface="맑은 고딕"/>
            </a:endParaRPr>
          </a:p>
          <a:p>
            <a:pPr lvl="1"/>
            <a:r>
              <a:rPr lang="ko-KR" dirty="0">
                <a:ea typeface="+mn-lt"/>
                <a:cs typeface="+mn-lt"/>
              </a:rPr>
              <a:t>비동기적 행위를 일으키는 주체</a:t>
            </a:r>
            <a:endParaRPr lang="ko-KR" dirty="0">
              <a:ea typeface="맑은 고딕"/>
            </a:endParaRPr>
          </a:p>
          <a:p>
            <a:pPr lvl="1"/>
            <a:r>
              <a:rPr lang="ko-KR" dirty="0">
                <a:ea typeface="+mn-lt"/>
                <a:cs typeface="+mn-lt"/>
              </a:rPr>
              <a:t>지정된 결과를 얻기 위한 일련의 계통적 동작</a:t>
            </a:r>
            <a:endParaRPr lang="ko-KR" dirty="0">
              <a:ea typeface="맑은 고딕"/>
            </a:endParaRPr>
          </a:p>
          <a:p>
            <a:pPr lvl="1"/>
            <a:r>
              <a:rPr lang="ko-KR" dirty="0">
                <a:ea typeface="+mn-lt"/>
                <a:cs typeface="+mn-lt"/>
              </a:rPr>
              <a:t>목적 또는 결과에 따라 발생되는 사건들의 과정</a:t>
            </a:r>
            <a:endParaRPr lang="ko-KR" dirty="0">
              <a:ea typeface="맑은 고딕"/>
            </a:endParaRPr>
          </a:p>
          <a:p>
            <a:pPr lvl="1"/>
            <a:r>
              <a:rPr lang="ko-KR" b="1" dirty="0">
                <a:ea typeface="+mn-lt"/>
                <a:cs typeface="+mn-lt"/>
              </a:rPr>
              <a:t>운영체제가 관리하는 실행단위</a:t>
            </a:r>
            <a:endParaRPr 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0248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A89AD-8091-41E1-9B5F-ADCC68F7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맑은 고딕"/>
              </a:rPr>
              <a:t>프로세스 상태 전이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36437-389F-4C62-B092-884BE9030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*</a:t>
            </a:r>
            <a:r>
              <a:rPr lang="ko-KR" dirty="0" err="1">
                <a:ea typeface="+mn-lt"/>
                <a:cs typeface="+mn-lt"/>
              </a:rPr>
              <a:t>spooling</a:t>
            </a:r>
            <a:r>
              <a:rPr lang="ko-KR" dirty="0">
                <a:ea typeface="+mn-lt"/>
                <a:cs typeface="+mn-lt"/>
              </a:rPr>
              <a:t> : 입출력장치의 공유 및 상대적으로 느린 입/출력장치의 처리속도를 보완하고 다중 프로그래밍 시스템의 성능을 향상시키기 위해 </a:t>
            </a:r>
            <a:r>
              <a:rPr lang="ko-KR" b="1" dirty="0">
                <a:ea typeface="+mn-lt"/>
                <a:cs typeface="+mn-lt"/>
              </a:rPr>
              <a:t>입출력 데이터를 직접 입출력장치에 보내지 않고 나중에 한꺼번에 입출력하기 위해 디스크에 저장하는 과정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*</a:t>
            </a:r>
            <a:r>
              <a:rPr lang="ko-KR" dirty="0" err="1">
                <a:ea typeface="+mn-lt"/>
                <a:cs typeface="+mn-lt"/>
              </a:rPr>
              <a:t>dispatch</a:t>
            </a:r>
            <a:r>
              <a:rPr lang="ko-KR" dirty="0">
                <a:ea typeface="+mn-lt"/>
                <a:cs typeface="+mn-lt"/>
              </a:rPr>
              <a:t> : 프로세서를 </a:t>
            </a:r>
            <a:r>
              <a:rPr lang="ko-KR" dirty="0" err="1">
                <a:ea typeface="+mn-lt"/>
                <a:cs typeface="+mn-lt"/>
              </a:rPr>
              <a:t>할당받아</a:t>
            </a:r>
            <a:r>
              <a:rPr lang="ko-KR" dirty="0">
                <a:ea typeface="+mn-lt"/>
                <a:cs typeface="+mn-lt"/>
              </a:rPr>
              <a:t> 실행 상태로 전이되는 과정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*</a:t>
            </a:r>
            <a:r>
              <a:rPr lang="ko-KR" dirty="0" err="1">
                <a:ea typeface="+mn-lt"/>
                <a:cs typeface="+mn-lt"/>
              </a:rPr>
              <a:t>Hold</a:t>
            </a:r>
            <a:r>
              <a:rPr lang="ko-KR" dirty="0">
                <a:ea typeface="+mn-lt"/>
                <a:cs typeface="+mn-lt"/>
              </a:rPr>
              <a:t> : 제출된 작업이 디스크의 할당 위치에 </a:t>
            </a:r>
            <a:r>
              <a:rPr lang="ko-KR" b="1" dirty="0">
                <a:ea typeface="+mn-lt"/>
                <a:cs typeface="+mn-lt"/>
              </a:rPr>
              <a:t>저장된 상태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*</a:t>
            </a:r>
            <a:r>
              <a:rPr lang="ko-KR" dirty="0" err="1">
                <a:ea typeface="+mn-lt"/>
                <a:cs typeface="+mn-lt"/>
              </a:rPr>
              <a:t>ready</a:t>
            </a:r>
            <a:r>
              <a:rPr lang="ko-KR" dirty="0">
                <a:ea typeface="+mn-lt"/>
                <a:cs typeface="+mn-lt"/>
              </a:rPr>
              <a:t> : 프로세스는 준비상태 큐에서 실행을 준비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*</a:t>
            </a:r>
            <a:r>
              <a:rPr lang="ko-KR" dirty="0" err="1">
                <a:ea typeface="+mn-lt"/>
                <a:cs typeface="+mn-lt"/>
              </a:rPr>
              <a:t>block</a:t>
            </a:r>
            <a:r>
              <a:rPr lang="ko-KR" dirty="0">
                <a:ea typeface="+mn-lt"/>
                <a:cs typeface="+mn-lt"/>
              </a:rPr>
              <a:t> : 입출력이 </a:t>
            </a:r>
            <a:r>
              <a:rPr lang="ko-KR" dirty="0" err="1">
                <a:ea typeface="+mn-lt"/>
                <a:cs typeface="+mn-lt"/>
              </a:rPr>
              <a:t>완료될때까지</a:t>
            </a:r>
            <a:r>
              <a:rPr lang="ko-KR" dirty="0">
                <a:ea typeface="+mn-lt"/>
                <a:cs typeface="+mn-lt"/>
              </a:rPr>
              <a:t> 대기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87637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E00F6-D0C2-4670-9C2F-2018E8595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dirty="0">
                <a:ea typeface="맑은 고딕"/>
              </a:rPr>
              <a:t>프로세스 상태 전이</a:t>
            </a: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40ECF103-78C5-4235-9F02-50EA1A088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7487"/>
            <a:ext cx="10515600" cy="3927614"/>
          </a:xfrm>
        </p:spPr>
      </p:pic>
    </p:spTree>
    <p:extLst>
      <p:ext uri="{BB962C8B-B14F-4D97-AF65-F5344CB8AC3E}">
        <p14:creationId xmlns:p14="http://schemas.microsoft.com/office/powerpoint/2010/main" val="240121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1CD13-9449-4D8D-810A-FC2AFCC4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맑은 고딕"/>
              </a:rPr>
              <a:t>LINUX 프로세스 관리방법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7145C-8AFC-4DC1-A0CA-A8F1607CA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*</a:t>
            </a:r>
            <a:r>
              <a:rPr lang="ko-KR" dirty="0" err="1">
                <a:ea typeface="+mn-lt"/>
                <a:cs typeface="+mn-lt"/>
              </a:rPr>
              <a:t>windows는</a:t>
            </a:r>
            <a:r>
              <a:rPr lang="ko-KR" dirty="0">
                <a:ea typeface="+mn-lt"/>
                <a:cs typeface="+mn-lt"/>
              </a:rPr>
              <a:t> 작업 관리자로 우선순위를 설정할 수 있음</a:t>
            </a:r>
            <a:endParaRPr lang="ko-KR" altLang="en-US" dirty="0"/>
          </a:p>
          <a:p>
            <a:r>
              <a:rPr lang="ko-KR" dirty="0" err="1">
                <a:ea typeface="+mn-lt"/>
                <a:cs typeface="+mn-lt"/>
              </a:rPr>
              <a:t>proc</a:t>
            </a:r>
            <a:r>
              <a:rPr lang="ko-KR" dirty="0">
                <a:ea typeface="+mn-lt"/>
                <a:cs typeface="+mn-lt"/>
              </a:rPr>
              <a:t> 디렉토리에서 확인할 </a:t>
            </a:r>
            <a:r>
              <a:rPr lang="ko-KR" dirty="0" err="1">
                <a:ea typeface="+mn-lt"/>
                <a:cs typeface="+mn-lt"/>
              </a:rPr>
              <a:t>수있음</a:t>
            </a:r>
            <a:r>
              <a:rPr lang="ko-KR" dirty="0">
                <a:ea typeface="+mn-lt"/>
                <a:cs typeface="+mn-lt"/>
              </a:rPr>
              <a:t> </a:t>
            </a:r>
            <a:endParaRPr lang="ko-KR" dirty="0"/>
          </a:p>
          <a:p>
            <a:pPr lvl="1"/>
            <a:r>
              <a:rPr lang="ko-KR" dirty="0" err="1">
                <a:ea typeface="+mn-lt"/>
                <a:cs typeface="+mn-lt"/>
              </a:rPr>
              <a:t>prock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directory</a:t>
            </a:r>
            <a:r>
              <a:rPr lang="ko-KR" dirty="0">
                <a:ea typeface="+mn-lt"/>
                <a:cs typeface="+mn-lt"/>
              </a:rPr>
              <a:t> : 보조기억장치에 실제 존재하는 파일이 아닌 </a:t>
            </a:r>
            <a:r>
              <a:rPr lang="ko-KR" dirty="0" err="1">
                <a:ea typeface="+mn-lt"/>
                <a:cs typeface="+mn-lt"/>
              </a:rPr>
              <a:t>RAM에</a:t>
            </a:r>
            <a:r>
              <a:rPr lang="ko-KR" dirty="0">
                <a:ea typeface="+mn-lt"/>
                <a:cs typeface="+mn-lt"/>
              </a:rPr>
              <a:t> 저장되어 있는 데이터를 확인할 수 있는 가상의 디렉토리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11840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테마</vt:lpstr>
      <vt:lpstr>Section 97</vt:lpstr>
      <vt:lpstr>프로세스란? </vt:lpstr>
      <vt:lpstr>프로세스 상태 전이 </vt:lpstr>
      <vt:lpstr>프로세스 상태 전이 </vt:lpstr>
      <vt:lpstr>LINUX 프로세스 관리방법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프로세</dc:title>
  <dc:creator/>
  <cp:lastModifiedBy/>
  <cp:revision>23</cp:revision>
  <dcterms:created xsi:type="dcterms:W3CDTF">2012-07-30T17:18:39Z</dcterms:created>
  <dcterms:modified xsi:type="dcterms:W3CDTF">2020-11-13T02:17:13Z</dcterms:modified>
</cp:coreProperties>
</file>