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82C3A-B445-497F-8242-34D89C813751}" v="212" dt="2020-11-13T02:21:00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09182C3A-B445-497F-8242-34D89C813751}"/>
    <pc:docChg chg="addSld delSld modSld">
      <pc:chgData name="Kim Taeheon" userId="385814b8f76df9d8" providerId="Windows Live" clId="Web-{09182C3A-B445-497F-8242-34D89C813751}" dt="2020-11-13T02:21:00.194" v="206"/>
      <pc:docMkLst>
        <pc:docMk/>
      </pc:docMkLst>
      <pc:sldChg chg="modSp">
        <pc:chgData name="Kim Taeheon" userId="385814b8f76df9d8" providerId="Windows Live" clId="Web-{09182C3A-B445-497F-8242-34D89C813751}" dt="2020-11-13T02:18:12.658" v="35" actId="20577"/>
        <pc:sldMkLst>
          <pc:docMk/>
          <pc:sldMk cId="3569210928" sldId="256"/>
        </pc:sldMkLst>
        <pc:spChg chg="mod">
          <ac:chgData name="Kim Taeheon" userId="385814b8f76df9d8" providerId="Windows Live" clId="Web-{09182C3A-B445-497F-8242-34D89C813751}" dt="2020-11-13T02:18:06.736" v="19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09182C3A-B445-497F-8242-34D89C813751}" dt="2020-11-13T02:18:12.658" v="35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09182C3A-B445-497F-8242-34D89C813751}" dt="2020-11-13T02:18:35.878" v="51" actId="20577"/>
        <pc:sldMkLst>
          <pc:docMk/>
          <pc:sldMk cId="1793207043" sldId="257"/>
        </pc:sldMkLst>
        <pc:spChg chg="mod">
          <ac:chgData name="Kim Taeheon" userId="385814b8f76df9d8" providerId="Windows Live" clId="Web-{09182C3A-B445-497F-8242-34D89C813751}" dt="2020-11-13T02:18:31.143" v="41" actId="20577"/>
          <ac:spMkLst>
            <pc:docMk/>
            <pc:sldMk cId="1793207043" sldId="257"/>
            <ac:spMk id="2" creationId="{9904EFB3-CD10-49B6-80E6-DE512153BE42}"/>
          </ac:spMkLst>
        </pc:spChg>
        <pc:spChg chg="mod">
          <ac:chgData name="Kim Taeheon" userId="385814b8f76df9d8" providerId="Windows Live" clId="Web-{09182C3A-B445-497F-8242-34D89C813751}" dt="2020-11-13T02:18:35.878" v="51" actId="20577"/>
          <ac:spMkLst>
            <pc:docMk/>
            <pc:sldMk cId="1793207043" sldId="257"/>
            <ac:spMk id="3" creationId="{70FD1C42-38A1-4881-8955-08FF9C3A995F}"/>
          </ac:spMkLst>
        </pc:spChg>
      </pc:sldChg>
      <pc:sldChg chg="modSp new">
        <pc:chgData name="Kim Taeheon" userId="385814b8f76df9d8" providerId="Windows Live" clId="Web-{09182C3A-B445-497F-8242-34D89C813751}" dt="2020-11-13T02:19:05.222" v="124" actId="20577"/>
        <pc:sldMkLst>
          <pc:docMk/>
          <pc:sldMk cId="1000437677" sldId="258"/>
        </pc:sldMkLst>
        <pc:spChg chg="mod">
          <ac:chgData name="Kim Taeheon" userId="385814b8f76df9d8" providerId="Windows Live" clId="Web-{09182C3A-B445-497F-8242-34D89C813751}" dt="2020-11-13T02:18:50.847" v="111" actId="20577"/>
          <ac:spMkLst>
            <pc:docMk/>
            <pc:sldMk cId="1000437677" sldId="258"/>
            <ac:spMk id="2" creationId="{A15A5A9B-785B-4E6C-AAE2-CF85C6606296}"/>
          </ac:spMkLst>
        </pc:spChg>
        <pc:spChg chg="mod">
          <ac:chgData name="Kim Taeheon" userId="385814b8f76df9d8" providerId="Windows Live" clId="Web-{09182C3A-B445-497F-8242-34D89C813751}" dt="2020-11-13T02:19:05.222" v="124" actId="20577"/>
          <ac:spMkLst>
            <pc:docMk/>
            <pc:sldMk cId="1000437677" sldId="258"/>
            <ac:spMk id="3" creationId="{AC3AD77B-63A7-4FE4-A17F-0B0966F87C4C}"/>
          </ac:spMkLst>
        </pc:spChg>
      </pc:sldChg>
      <pc:sldChg chg="modSp new">
        <pc:chgData name="Kim Taeheon" userId="385814b8f76df9d8" providerId="Windows Live" clId="Web-{09182C3A-B445-497F-8242-34D89C813751}" dt="2020-11-13T02:20:09.568" v="176" actId="20577"/>
        <pc:sldMkLst>
          <pc:docMk/>
          <pc:sldMk cId="1068817522" sldId="259"/>
        </pc:sldMkLst>
        <pc:spChg chg="mod">
          <ac:chgData name="Kim Taeheon" userId="385814b8f76df9d8" providerId="Windows Live" clId="Web-{09182C3A-B445-497F-8242-34D89C813751}" dt="2020-11-13T02:19:10.582" v="129" actId="20577"/>
          <ac:spMkLst>
            <pc:docMk/>
            <pc:sldMk cId="1068817522" sldId="259"/>
            <ac:spMk id="2" creationId="{4DACE099-0A05-4F60-86DB-E7B015A98F2B}"/>
          </ac:spMkLst>
        </pc:spChg>
        <pc:spChg chg="mod">
          <ac:chgData name="Kim Taeheon" userId="385814b8f76df9d8" providerId="Windows Live" clId="Web-{09182C3A-B445-497F-8242-34D89C813751}" dt="2020-11-13T02:20:09.568" v="176" actId="20577"/>
          <ac:spMkLst>
            <pc:docMk/>
            <pc:sldMk cId="1068817522" sldId="259"/>
            <ac:spMk id="3" creationId="{C75FDF79-F3F5-4618-AB93-BCF4B9064E31}"/>
          </ac:spMkLst>
        </pc:spChg>
      </pc:sldChg>
      <pc:sldChg chg="addSp delSp modSp new">
        <pc:chgData name="Kim Taeheon" userId="385814b8f76df9d8" providerId="Windows Live" clId="Web-{09182C3A-B445-497F-8242-34D89C813751}" dt="2020-11-13T02:20:29.459" v="190"/>
        <pc:sldMkLst>
          <pc:docMk/>
          <pc:sldMk cId="4175781655" sldId="260"/>
        </pc:sldMkLst>
        <pc:spChg chg="mod">
          <ac:chgData name="Kim Taeheon" userId="385814b8f76df9d8" providerId="Windows Live" clId="Web-{09182C3A-B445-497F-8242-34D89C813751}" dt="2020-11-13T02:20:18.584" v="180" actId="20577"/>
          <ac:spMkLst>
            <pc:docMk/>
            <pc:sldMk cId="4175781655" sldId="260"/>
            <ac:spMk id="2" creationId="{143A3A12-1D1E-4303-BC90-320BD0EF3AC8}"/>
          </ac:spMkLst>
        </pc:spChg>
        <pc:spChg chg="del mod">
          <ac:chgData name="Kim Taeheon" userId="385814b8f76df9d8" providerId="Windows Live" clId="Web-{09182C3A-B445-497F-8242-34D89C813751}" dt="2020-11-13T02:20:23.287" v="187"/>
          <ac:spMkLst>
            <pc:docMk/>
            <pc:sldMk cId="4175781655" sldId="260"/>
            <ac:spMk id="3" creationId="{A920E8AC-41EA-4800-B063-9E805B0D4EBC}"/>
          </ac:spMkLst>
        </pc:spChg>
        <pc:spChg chg="add del mod">
          <ac:chgData name="Kim Taeheon" userId="385814b8f76df9d8" providerId="Windows Live" clId="Web-{09182C3A-B445-497F-8242-34D89C813751}" dt="2020-11-13T02:20:29.459" v="190"/>
          <ac:spMkLst>
            <pc:docMk/>
            <pc:sldMk cId="4175781655" sldId="260"/>
            <ac:spMk id="6" creationId="{D79D3CA7-C682-4632-905A-10768AD41492}"/>
          </ac:spMkLst>
        </pc:spChg>
        <pc:graphicFrameChg chg="add mod ord modGraphic">
          <ac:chgData name="Kim Taeheon" userId="385814b8f76df9d8" providerId="Windows Live" clId="Web-{09182C3A-B445-497F-8242-34D89C813751}" dt="2020-11-13T02:20:23.287" v="187"/>
          <ac:graphicFrameMkLst>
            <pc:docMk/>
            <pc:sldMk cId="4175781655" sldId="260"/>
            <ac:graphicFrameMk id="5" creationId="{84F3D059-E209-42D3-A559-5F6056C8BC3F}"/>
          </ac:graphicFrameMkLst>
        </pc:graphicFrameChg>
      </pc:sldChg>
      <pc:sldChg chg="modSp new del">
        <pc:chgData name="Kim Taeheon" userId="385814b8f76df9d8" providerId="Windows Live" clId="Web-{09182C3A-B445-497F-8242-34D89C813751}" dt="2020-11-13T02:21:00.194" v="206"/>
        <pc:sldMkLst>
          <pc:docMk/>
          <pc:sldMk cId="3024077367" sldId="261"/>
        </pc:sldMkLst>
        <pc:spChg chg="mod">
          <ac:chgData name="Kim Taeheon" userId="385814b8f76df9d8" providerId="Windows Live" clId="Web-{09182C3A-B445-497F-8242-34D89C813751}" dt="2020-11-13T02:20:41.162" v="194" actId="20577"/>
          <ac:spMkLst>
            <pc:docMk/>
            <pc:sldMk cId="3024077367" sldId="261"/>
            <ac:spMk id="2" creationId="{AC7C6909-9867-485F-9F95-6A3F0899C045}"/>
          </ac:spMkLst>
        </pc:spChg>
        <pc:spChg chg="mod">
          <ac:chgData name="Kim Taeheon" userId="385814b8f76df9d8" providerId="Windows Live" clId="Web-{09182C3A-B445-497F-8242-34D89C813751}" dt="2020-11-13T02:20:48.553" v="204" actId="20577"/>
          <ac:spMkLst>
            <pc:docMk/>
            <pc:sldMk cId="3024077367" sldId="261"/>
            <ac:spMk id="3" creationId="{94B08C42-9FFD-4DF1-8848-99404DE234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98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데이터베이스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EFB3-CD10-49B6-80E6-DE512153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데이터베이스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1C42-38A1-4881-8955-08FF9C3A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통합된 데이터 : 검색의 효율성을 위해 중복이 최소화 된 데이터의 모임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저장된 데이터 : </a:t>
            </a:r>
            <a:r>
              <a:rPr lang="ko-KR" dirty="0" err="1">
                <a:ea typeface="+mn-lt"/>
                <a:cs typeface="+mn-lt"/>
              </a:rPr>
              <a:t>컵퓨터가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접근핳ㄹ</a:t>
            </a:r>
            <a:r>
              <a:rPr lang="ko-KR" dirty="0">
                <a:ea typeface="+mn-lt"/>
                <a:cs typeface="+mn-lt"/>
              </a:rPr>
              <a:t> 수 있는 저장 매체에 저장된 데이터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운영 데이터 : 조직의 고유한 업무를 수행하는 데 존재 가치가 확실하고 </a:t>
            </a:r>
            <a:r>
              <a:rPr lang="ko-KR" dirty="0" err="1">
                <a:ea typeface="+mn-lt"/>
                <a:cs typeface="+mn-lt"/>
              </a:rPr>
              <a:t>없어선</a:t>
            </a:r>
            <a:r>
              <a:rPr lang="ko-KR" dirty="0">
                <a:ea typeface="+mn-lt"/>
                <a:cs typeface="+mn-lt"/>
              </a:rPr>
              <a:t> 안될 반드시 필요한 데이터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공용 데이터 : 여러 응용 시스템들이 공동으로 소유하고 유지하는 데이터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79320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5A9B-785B-4E6C-AAE2-CF85C660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dirty="0">
                <a:ea typeface="+mj-lt"/>
                <a:cs typeface="+mj-lt"/>
              </a:rPr>
              <a:t>DBMS(</a:t>
            </a:r>
            <a:r>
              <a:rPr lang="ko-KR" dirty="0" err="1">
                <a:ea typeface="+mj-lt"/>
                <a:cs typeface="+mj-lt"/>
              </a:rPr>
              <a:t>DataBase</a:t>
            </a:r>
            <a:r>
              <a:rPr lang="ko-KR" dirty="0">
                <a:ea typeface="+mj-lt"/>
                <a:cs typeface="+mj-lt"/>
              </a:rPr>
              <a:t> Management System0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D77B-63A7-4FE4-A17F-0B0966F8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dirty="0">
                <a:ea typeface="+mn-lt"/>
                <a:cs typeface="+mn-lt"/>
              </a:rPr>
              <a:t>사용자와 데이터베이스 사이에서 사용자의 요구에 따라 정보를 생성하고 </a:t>
            </a:r>
            <a:r>
              <a:rPr lang="ko-KR" dirty="0" err="1">
                <a:ea typeface="+mn-lt"/>
                <a:cs typeface="+mn-lt"/>
              </a:rPr>
              <a:t>디비를</a:t>
            </a:r>
            <a:r>
              <a:rPr lang="ko-KR" dirty="0">
                <a:ea typeface="+mn-lt"/>
                <a:cs typeface="+mn-lt"/>
              </a:rPr>
              <a:t> 관리해주는 소프트웨어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기존 </a:t>
            </a:r>
            <a:r>
              <a:rPr lang="ko-KR" dirty="0" err="1">
                <a:ea typeface="+mn-lt"/>
                <a:cs typeface="+mn-lt"/>
              </a:rPr>
              <a:t>file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system이</a:t>
            </a:r>
            <a:r>
              <a:rPr lang="ko-KR" dirty="0">
                <a:ea typeface="+mn-lt"/>
                <a:cs typeface="+mn-lt"/>
              </a:rPr>
              <a:t> 갖는 </a:t>
            </a:r>
            <a:r>
              <a:rPr lang="ko-KR" b="1" dirty="0">
                <a:ea typeface="+mn-lt"/>
                <a:cs typeface="+mn-lt"/>
              </a:rPr>
              <a:t>데이터의 종속성과 중복성의 문제를 해결하기 위해 제안된 시스템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모든 응용 프로그램들이 </a:t>
            </a:r>
            <a:r>
              <a:rPr lang="ko-KR" dirty="0" err="1">
                <a:ea typeface="+mn-lt"/>
                <a:cs typeface="+mn-lt"/>
              </a:rPr>
              <a:t>디비를</a:t>
            </a:r>
            <a:r>
              <a:rPr lang="ko-KR" dirty="0">
                <a:ea typeface="+mn-lt"/>
                <a:cs typeface="+mn-lt"/>
              </a:rPr>
              <a:t> 공용할 수 있도록 관리</a:t>
            </a:r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디비의</a:t>
            </a:r>
            <a:r>
              <a:rPr lang="ko-KR" dirty="0">
                <a:ea typeface="+mn-lt"/>
                <a:cs typeface="+mn-lt"/>
              </a:rPr>
              <a:t> 구성, 접근 방법, 유지관리에 대한 모든 책임을 가짐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필수기능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정의 : </a:t>
            </a:r>
            <a:r>
              <a:rPr lang="ko-KR" dirty="0" err="1">
                <a:ea typeface="+mn-lt"/>
                <a:cs typeface="+mn-lt"/>
              </a:rPr>
              <a:t>data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type</a:t>
            </a:r>
            <a:r>
              <a:rPr lang="ko-KR" dirty="0">
                <a:ea typeface="+mn-lt"/>
                <a:cs typeface="+mn-lt"/>
              </a:rPr>
              <a:t>, 구조에 대한 정의, 이용방식, </a:t>
            </a:r>
            <a:r>
              <a:rPr lang="ko-KR" dirty="0" err="1">
                <a:ea typeface="+mn-lt"/>
                <a:cs typeface="+mn-lt"/>
              </a:rPr>
              <a:t>제약조건등을</a:t>
            </a:r>
            <a:r>
              <a:rPr lang="ko-KR" dirty="0">
                <a:ea typeface="+mn-lt"/>
                <a:cs typeface="+mn-lt"/>
              </a:rPr>
              <a:t> 명시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조작 : 사용자와 </a:t>
            </a:r>
            <a:r>
              <a:rPr lang="ko-KR" dirty="0" err="1">
                <a:ea typeface="+mn-lt"/>
                <a:cs typeface="+mn-lt"/>
              </a:rPr>
              <a:t>디비</a:t>
            </a:r>
            <a:r>
              <a:rPr lang="ko-KR" dirty="0">
                <a:ea typeface="+mn-lt"/>
                <a:cs typeface="+mn-lt"/>
              </a:rPr>
              <a:t> 사이의 인터페이스 수단을 제공</a:t>
            </a:r>
            <a:endParaRPr lang="ko-KR" dirty="0"/>
          </a:p>
          <a:p>
            <a:pPr lvl="1"/>
            <a:r>
              <a:rPr lang="ko-KR" dirty="0">
                <a:ea typeface="+mn-lt"/>
                <a:cs typeface="+mn-lt"/>
              </a:rPr>
              <a:t>제어 : 작업이 정확하게 수행되어 데이터의 무결성이 유지되도록 함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00043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E099-0A05-4F60-86DB-E7B015A9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DBMS 종류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DF79-F3F5-4618-AB93-BCF4B906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1" y="1149889"/>
            <a:ext cx="10515600" cy="53433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sz="1800" dirty="0">
                <a:ea typeface="+mn-lt"/>
                <a:cs typeface="+mn-lt"/>
              </a:rPr>
              <a:t>계층형 </a:t>
            </a:r>
            <a:endParaRPr lang="ko-KR" altLang="en-US" sz="1800">
              <a:ea typeface="맑은 고딕"/>
            </a:endParaRPr>
          </a:p>
          <a:p>
            <a:pPr lvl="1"/>
            <a:r>
              <a:rPr lang="ko-KR" sz="1600" dirty="0" err="1">
                <a:ea typeface="+mn-lt"/>
                <a:cs typeface="+mn-lt"/>
              </a:rPr>
              <a:t>tree</a:t>
            </a:r>
            <a:r>
              <a:rPr lang="ko-KR" sz="1600" dirty="0">
                <a:ea typeface="+mn-lt"/>
                <a:cs typeface="+mn-lt"/>
              </a:rPr>
              <a:t> 구조</a:t>
            </a:r>
            <a:endParaRPr lang="ko-KR" sz="1600">
              <a:ea typeface="맑은 고딕"/>
            </a:endParaRPr>
          </a:p>
          <a:p>
            <a:pPr lvl="1"/>
            <a:r>
              <a:rPr lang="ko-KR" sz="1600" dirty="0" err="1">
                <a:ea typeface="+mn-lt"/>
                <a:cs typeface="+mn-lt"/>
              </a:rPr>
              <a:t>Owner</a:t>
            </a:r>
            <a:r>
              <a:rPr lang="ko-KR" sz="1600" dirty="0">
                <a:ea typeface="+mn-lt"/>
                <a:cs typeface="+mn-lt"/>
              </a:rPr>
              <a:t>/</a:t>
            </a:r>
            <a:r>
              <a:rPr lang="ko-KR" sz="1600" dirty="0" err="1">
                <a:ea typeface="+mn-lt"/>
                <a:cs typeface="+mn-lt"/>
              </a:rPr>
              <a:t>Member</a:t>
            </a:r>
            <a:r>
              <a:rPr lang="ko-KR" sz="1600" dirty="0">
                <a:ea typeface="+mn-lt"/>
                <a:cs typeface="+mn-lt"/>
              </a:rPr>
              <a:t> (상/하위) 구조</a:t>
            </a:r>
            <a:endParaRPr lang="ko-KR" sz="1600">
              <a:ea typeface="맑은 고딕"/>
            </a:endParaRPr>
          </a:p>
          <a:p>
            <a:pPr lvl="1"/>
            <a:r>
              <a:rPr lang="ko-KR" sz="1600" dirty="0">
                <a:ea typeface="+mn-lt"/>
                <a:cs typeface="+mn-lt"/>
              </a:rPr>
              <a:t>1:N만 존재</a:t>
            </a:r>
            <a:endParaRPr lang="ko-KR" sz="1600">
              <a:ea typeface="맑은 고딕"/>
            </a:endParaRPr>
          </a:p>
          <a:p>
            <a:pPr lvl="1"/>
            <a:r>
              <a:rPr lang="ko-KR" sz="1600" dirty="0">
                <a:ea typeface="+mn-lt"/>
                <a:cs typeface="+mn-lt"/>
              </a:rPr>
              <a:t>IMS, System2000 등</a:t>
            </a:r>
            <a:endParaRPr lang="ko-KR" sz="1600">
              <a:ea typeface="맑은 고딕"/>
            </a:endParaRPr>
          </a:p>
          <a:p>
            <a:r>
              <a:rPr lang="ko-KR" sz="1800" dirty="0">
                <a:ea typeface="+mn-lt"/>
                <a:cs typeface="+mn-lt"/>
              </a:rPr>
              <a:t>망형</a:t>
            </a:r>
            <a:endParaRPr lang="ko-KR" sz="1800">
              <a:ea typeface="맑은 고딕"/>
            </a:endParaRPr>
          </a:p>
          <a:p>
            <a:pPr lvl="1"/>
            <a:r>
              <a:rPr lang="ko-KR" sz="1600" dirty="0">
                <a:ea typeface="+mn-lt"/>
                <a:cs typeface="+mn-lt"/>
              </a:rPr>
              <a:t>그래프 이용</a:t>
            </a:r>
            <a:endParaRPr lang="ko-KR" sz="1600">
              <a:ea typeface="맑은 고딕"/>
            </a:endParaRPr>
          </a:p>
          <a:p>
            <a:pPr lvl="1"/>
            <a:r>
              <a:rPr lang="ko-KR" sz="1600" dirty="0" err="1">
                <a:ea typeface="+mn-lt"/>
                <a:cs typeface="+mn-lt"/>
              </a:rPr>
              <a:t>Owner</a:t>
            </a:r>
            <a:r>
              <a:rPr lang="ko-KR" sz="1600" dirty="0">
                <a:ea typeface="+mn-lt"/>
                <a:cs typeface="+mn-lt"/>
              </a:rPr>
              <a:t>/</a:t>
            </a:r>
            <a:r>
              <a:rPr lang="ko-KR" sz="1600" dirty="0" err="1">
                <a:ea typeface="+mn-lt"/>
                <a:cs typeface="+mn-lt"/>
              </a:rPr>
              <a:t>Member</a:t>
            </a:r>
            <a:r>
              <a:rPr lang="ko-KR" sz="1600" dirty="0">
                <a:ea typeface="+mn-lt"/>
                <a:cs typeface="+mn-lt"/>
              </a:rPr>
              <a:t> 구조</a:t>
            </a:r>
            <a:endParaRPr lang="ko-KR" sz="1600">
              <a:ea typeface="맑은 고딕"/>
            </a:endParaRPr>
          </a:p>
          <a:p>
            <a:pPr lvl="1"/>
            <a:r>
              <a:rPr lang="ko-KR" sz="1600" dirty="0">
                <a:ea typeface="+mn-lt"/>
                <a:cs typeface="+mn-lt"/>
              </a:rPr>
              <a:t>1:1 , 1:N N:M 모두 가능</a:t>
            </a:r>
            <a:endParaRPr lang="ko-KR" sz="1600">
              <a:ea typeface="맑은 고딕"/>
            </a:endParaRPr>
          </a:p>
          <a:p>
            <a:pPr lvl="1"/>
            <a:r>
              <a:rPr lang="ko-KR" sz="1600" dirty="0">
                <a:ea typeface="+mn-lt"/>
                <a:cs typeface="+mn-lt"/>
              </a:rPr>
              <a:t>IDS, TOTAL, IDMS 등</a:t>
            </a:r>
            <a:endParaRPr lang="ko-KR" sz="1600">
              <a:ea typeface="맑은 고딕"/>
            </a:endParaRPr>
          </a:p>
          <a:p>
            <a:r>
              <a:rPr lang="ko-KR" sz="1800" dirty="0">
                <a:ea typeface="+mn-lt"/>
                <a:cs typeface="+mn-lt"/>
              </a:rPr>
              <a:t>관계형</a:t>
            </a:r>
            <a:endParaRPr lang="ko-KR" sz="1800">
              <a:ea typeface="맑은 고딕"/>
            </a:endParaRPr>
          </a:p>
          <a:p>
            <a:pPr lvl="1"/>
            <a:r>
              <a:rPr lang="ko-KR" sz="1600" dirty="0">
                <a:ea typeface="+mn-lt"/>
                <a:cs typeface="+mn-lt"/>
              </a:rPr>
              <a:t>위의 두 형태를 단순화 </a:t>
            </a:r>
            <a:r>
              <a:rPr lang="ko-KR" sz="1600" dirty="0" err="1">
                <a:ea typeface="+mn-lt"/>
                <a:cs typeface="+mn-lt"/>
              </a:rPr>
              <a:t>시킨것</a:t>
            </a:r>
            <a:endParaRPr lang="ko-KR" sz="1600" dirty="0">
              <a:ea typeface="맑은 고딕"/>
            </a:endParaRPr>
          </a:p>
          <a:p>
            <a:pPr lvl="1"/>
            <a:r>
              <a:rPr lang="ko-KR" sz="1600" dirty="0">
                <a:ea typeface="+mn-lt"/>
                <a:cs typeface="+mn-lt"/>
              </a:rPr>
              <a:t>테이블 사용</a:t>
            </a:r>
            <a:endParaRPr lang="ko-KR" sz="1600">
              <a:ea typeface="맑은 고딕"/>
            </a:endParaRPr>
          </a:p>
          <a:p>
            <a:pPr lvl="1"/>
            <a:r>
              <a:rPr lang="ko-KR" sz="1600" dirty="0">
                <a:ea typeface="+mn-lt"/>
                <a:cs typeface="+mn-lt"/>
              </a:rPr>
              <a:t>Oracle, SQL Server, </a:t>
            </a:r>
            <a:r>
              <a:rPr lang="ko-KR" sz="1600" dirty="0" err="1">
                <a:ea typeface="+mn-lt"/>
                <a:cs typeface="+mn-lt"/>
              </a:rPr>
              <a:t>MySQL</a:t>
            </a:r>
            <a:r>
              <a:rPr lang="ko-KR" sz="1600" dirty="0">
                <a:ea typeface="+mn-lt"/>
                <a:cs typeface="+mn-lt"/>
              </a:rPr>
              <a:t> 등</a:t>
            </a:r>
            <a:endParaRPr lang="ko-KR" sz="1600">
              <a:ea typeface="맑은 고딕"/>
            </a:endParaRPr>
          </a:p>
          <a:p>
            <a:r>
              <a:rPr lang="ko-KR" sz="1800" dirty="0">
                <a:ea typeface="+mn-lt"/>
                <a:cs typeface="+mn-lt"/>
              </a:rPr>
              <a:t>비관계형(</a:t>
            </a:r>
            <a:r>
              <a:rPr lang="ko-KR" sz="1800" dirty="0" err="1">
                <a:ea typeface="+mn-lt"/>
                <a:cs typeface="+mn-lt"/>
              </a:rPr>
              <a:t>NoSQL</a:t>
            </a:r>
            <a:r>
              <a:rPr lang="ko-KR" sz="1800" dirty="0">
                <a:ea typeface="+mn-lt"/>
                <a:cs typeface="+mn-lt"/>
              </a:rPr>
              <a:t>)</a:t>
            </a:r>
            <a:endParaRPr lang="ko-KR" sz="1800">
              <a:ea typeface="맑은 고딕"/>
            </a:endParaRPr>
          </a:p>
          <a:p>
            <a:pPr lvl="1"/>
            <a:r>
              <a:rPr lang="ko-KR" sz="1600" dirty="0">
                <a:ea typeface="+mn-lt"/>
                <a:cs typeface="+mn-lt"/>
              </a:rPr>
              <a:t>데이터간 관계를 정의하지 않고 </a:t>
            </a:r>
            <a:r>
              <a:rPr lang="ko-KR" sz="1600" dirty="0" err="1">
                <a:ea typeface="+mn-lt"/>
                <a:cs typeface="+mn-lt"/>
              </a:rPr>
              <a:t>비구조적인</a:t>
            </a:r>
            <a:r>
              <a:rPr lang="ko-KR" sz="1600" dirty="0">
                <a:ea typeface="+mn-lt"/>
                <a:cs typeface="+mn-lt"/>
              </a:rPr>
              <a:t> 데이터 저장용</a:t>
            </a:r>
            <a:endParaRPr lang="ko-KR" sz="1600">
              <a:ea typeface="맑은 고딕"/>
            </a:endParaRPr>
          </a:p>
          <a:p>
            <a:pPr lvl="1"/>
            <a:r>
              <a:rPr lang="ko-KR" sz="1600" dirty="0">
                <a:ea typeface="+mn-lt"/>
                <a:cs typeface="+mn-lt"/>
              </a:rPr>
              <a:t>수평적 확장 및 분산 저장이 가능</a:t>
            </a:r>
            <a:endParaRPr lang="ko-KR" sz="1600">
              <a:ea typeface="맑은 고딕"/>
            </a:endParaRPr>
          </a:p>
          <a:p>
            <a:pPr lvl="1"/>
            <a:r>
              <a:rPr lang="ko-KR" sz="1600" dirty="0" err="1">
                <a:ea typeface="+mn-lt"/>
                <a:cs typeface="+mn-lt"/>
              </a:rPr>
              <a:t>Key-Value,MongoDB</a:t>
            </a:r>
            <a:r>
              <a:rPr lang="ko-KR" sz="1600" dirty="0">
                <a:ea typeface="+mn-lt"/>
                <a:cs typeface="+mn-lt"/>
              </a:rPr>
              <a:t> 등</a:t>
            </a:r>
            <a:endParaRPr lang="ko-KR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88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3A12-1D1E-4303-BC90-320BD0EF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 </a:t>
            </a:r>
            <a:r>
              <a:rPr lang="ko-KR" dirty="0" err="1">
                <a:ea typeface="맑은 고딕"/>
              </a:rPr>
              <a:t>DBMS의</a:t>
            </a:r>
            <a:r>
              <a:rPr lang="ko-KR" dirty="0">
                <a:ea typeface="맑은 고딕"/>
              </a:rPr>
              <a:t> 장단점</a:t>
            </a: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F3D059-E209-42D3-A559-5F6056C8BC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500211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5873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단점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97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데이터의 일관성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무결성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보안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최신성 유지 가능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데이터의 중복을 피해 기억공간 절약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데이터의 논리적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물리적 독립성 보장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데이터 공유 가능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데이터 표준화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통합하여 관리 가능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데이터 실시간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전문가의 부족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전산화 비용 증가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대용량 디스크의 집중적인 접근으로 과부하 발생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파일의 백업과 리커버리가 어려움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시스템 복잡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297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78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Section 98</vt:lpstr>
      <vt:lpstr>데이터베이스 </vt:lpstr>
      <vt:lpstr>DBMS(DataBase Management System0</vt:lpstr>
      <vt:lpstr>DBMS 종류 </vt:lpstr>
      <vt:lpstr> DBMS의 장단점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</cp:revision>
  <dcterms:created xsi:type="dcterms:W3CDTF">2012-07-30T17:18:39Z</dcterms:created>
  <dcterms:modified xsi:type="dcterms:W3CDTF">2020-11-13T02:21:00Z</dcterms:modified>
</cp:coreProperties>
</file>