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2F527-FCF7-4AB6-B558-F581E0E903B8}" v="170" dt="2020-11-13T02:26:10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9912F527-FCF7-4AB6-B558-F581E0E903B8}"/>
    <pc:docChg chg="addSld delSld modSld">
      <pc:chgData name="Kim Taeheon" userId="385814b8f76df9d8" providerId="Windows Live" clId="Web-{9912F527-FCF7-4AB6-B558-F581E0E903B8}" dt="2020-11-13T02:26:10.690" v="166"/>
      <pc:docMkLst>
        <pc:docMk/>
      </pc:docMkLst>
      <pc:sldChg chg="modSp">
        <pc:chgData name="Kim Taeheon" userId="385814b8f76df9d8" providerId="Windows Live" clId="Web-{9912F527-FCF7-4AB6-B558-F581E0E903B8}" dt="2020-11-13T02:21:53.482" v="23" actId="20577"/>
        <pc:sldMkLst>
          <pc:docMk/>
          <pc:sldMk cId="3569210928" sldId="256"/>
        </pc:sldMkLst>
        <pc:spChg chg="mod">
          <ac:chgData name="Kim Taeheon" userId="385814b8f76df9d8" providerId="Windows Live" clId="Web-{9912F527-FCF7-4AB6-B558-F581E0E903B8}" dt="2020-11-13T02:21:50.826" v="19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9912F527-FCF7-4AB6-B558-F581E0E903B8}" dt="2020-11-13T02:21:53.482" v="23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delSp modSp new">
        <pc:chgData name="Kim Taeheon" userId="385814b8f76df9d8" providerId="Windows Live" clId="Web-{9912F527-FCF7-4AB6-B558-F581E0E903B8}" dt="2020-11-13T02:23:34.671" v="85"/>
        <pc:sldMkLst>
          <pc:docMk/>
          <pc:sldMk cId="2252947378" sldId="257"/>
        </pc:sldMkLst>
        <pc:spChg chg="mod">
          <ac:chgData name="Kim Taeheon" userId="385814b8f76df9d8" providerId="Windows Live" clId="Web-{9912F527-FCF7-4AB6-B558-F581E0E903B8}" dt="2020-11-13T02:22:21.717" v="29" actId="20577"/>
          <ac:spMkLst>
            <pc:docMk/>
            <pc:sldMk cId="2252947378" sldId="257"/>
            <ac:spMk id="2" creationId="{B66920EB-51FF-4B94-A4CE-65BD0A24BB38}"/>
          </ac:spMkLst>
        </pc:spChg>
        <pc:spChg chg="mod">
          <ac:chgData name="Kim Taeheon" userId="385814b8f76df9d8" providerId="Windows Live" clId="Web-{9912F527-FCF7-4AB6-B558-F581E0E903B8}" dt="2020-11-13T02:23:00.671" v="49" actId="20577"/>
          <ac:spMkLst>
            <pc:docMk/>
            <pc:sldMk cId="2252947378" sldId="257"/>
            <ac:spMk id="3" creationId="{EF1D048D-4C93-4DFB-91A2-FD4EF73121FA}"/>
          </ac:spMkLst>
        </pc:spChg>
        <pc:picChg chg="add del mod">
          <ac:chgData name="Kim Taeheon" userId="385814b8f76df9d8" providerId="Windows Live" clId="Web-{9912F527-FCF7-4AB6-B558-F581E0E903B8}" dt="2020-11-13T02:23:34.671" v="85"/>
          <ac:picMkLst>
            <pc:docMk/>
            <pc:sldMk cId="2252947378" sldId="257"/>
            <ac:picMk id="4" creationId="{B7BA9135-B9FE-44A8-86CD-87F217D982BC}"/>
          </ac:picMkLst>
        </pc:picChg>
      </pc:sldChg>
      <pc:sldChg chg="addSp delSp modSp new">
        <pc:chgData name="Kim Taeheon" userId="385814b8f76df9d8" providerId="Windows Live" clId="Web-{9912F527-FCF7-4AB6-B558-F581E0E903B8}" dt="2020-11-13T02:23:35.702" v="86"/>
        <pc:sldMkLst>
          <pc:docMk/>
          <pc:sldMk cId="2541406034" sldId="258"/>
        </pc:sldMkLst>
        <pc:spChg chg="mod">
          <ac:chgData name="Kim Taeheon" userId="385814b8f76df9d8" providerId="Windows Live" clId="Web-{9912F527-FCF7-4AB6-B558-F581E0E903B8}" dt="2020-11-13T02:23:31.765" v="82" actId="20577"/>
          <ac:spMkLst>
            <pc:docMk/>
            <pc:sldMk cId="2541406034" sldId="258"/>
            <ac:spMk id="2" creationId="{0AD306C4-FFD7-455C-BE1C-20E081D5A9CB}"/>
          </ac:spMkLst>
        </pc:spChg>
        <pc:spChg chg="del">
          <ac:chgData name="Kim Taeheon" userId="385814b8f76df9d8" providerId="Windows Live" clId="Web-{9912F527-FCF7-4AB6-B558-F581E0E903B8}" dt="2020-11-13T02:23:35.702" v="86"/>
          <ac:spMkLst>
            <pc:docMk/>
            <pc:sldMk cId="2541406034" sldId="258"/>
            <ac:spMk id="3" creationId="{A3771ABB-9603-4350-808A-060AE6B1967D}"/>
          </ac:spMkLst>
        </pc:spChg>
        <pc:picChg chg="add mod ord">
          <ac:chgData name="Kim Taeheon" userId="385814b8f76df9d8" providerId="Windows Live" clId="Web-{9912F527-FCF7-4AB6-B558-F581E0E903B8}" dt="2020-11-13T02:23:35.702" v="86"/>
          <ac:picMkLst>
            <pc:docMk/>
            <pc:sldMk cId="2541406034" sldId="258"/>
            <ac:picMk id="4" creationId="{CC6FD65E-1A15-4AF3-9737-F59D68EC0AEF}"/>
          </ac:picMkLst>
        </pc:picChg>
      </pc:sldChg>
      <pc:sldChg chg="modSp new">
        <pc:chgData name="Kim Taeheon" userId="385814b8f76df9d8" providerId="Windows Live" clId="Web-{9912F527-FCF7-4AB6-B558-F581E0E903B8}" dt="2020-11-13T02:24:01.469" v="102" actId="20577"/>
        <pc:sldMkLst>
          <pc:docMk/>
          <pc:sldMk cId="783652470" sldId="259"/>
        </pc:sldMkLst>
        <pc:spChg chg="mod">
          <ac:chgData name="Kim Taeheon" userId="385814b8f76df9d8" providerId="Windows Live" clId="Web-{9912F527-FCF7-4AB6-B558-F581E0E903B8}" dt="2020-11-13T02:23:52.984" v="90" actId="20577"/>
          <ac:spMkLst>
            <pc:docMk/>
            <pc:sldMk cId="783652470" sldId="259"/>
            <ac:spMk id="2" creationId="{C0A08FD1-C7F6-4535-A447-F3083F8BAD2A}"/>
          </ac:spMkLst>
        </pc:spChg>
        <pc:spChg chg="mod">
          <ac:chgData name="Kim Taeheon" userId="385814b8f76df9d8" providerId="Windows Live" clId="Web-{9912F527-FCF7-4AB6-B558-F581E0E903B8}" dt="2020-11-13T02:24:01.469" v="102" actId="20577"/>
          <ac:spMkLst>
            <pc:docMk/>
            <pc:sldMk cId="783652470" sldId="259"/>
            <ac:spMk id="3" creationId="{17E1C332-7180-4013-BB4A-4D4D963BCC6D}"/>
          </ac:spMkLst>
        </pc:spChg>
      </pc:sldChg>
      <pc:sldChg chg="modSp new">
        <pc:chgData name="Kim Taeheon" userId="385814b8f76df9d8" providerId="Windows Live" clId="Web-{9912F527-FCF7-4AB6-B558-F581E0E903B8}" dt="2020-11-13T02:24:46.454" v="149" actId="20577"/>
        <pc:sldMkLst>
          <pc:docMk/>
          <pc:sldMk cId="694962801" sldId="260"/>
        </pc:sldMkLst>
        <pc:spChg chg="mod">
          <ac:chgData name="Kim Taeheon" userId="385814b8f76df9d8" providerId="Windows Live" clId="Web-{9912F527-FCF7-4AB6-B558-F581E0E903B8}" dt="2020-11-13T02:24:06.297" v="107" actId="20577"/>
          <ac:spMkLst>
            <pc:docMk/>
            <pc:sldMk cId="694962801" sldId="260"/>
            <ac:spMk id="2" creationId="{52F7B070-2AAA-4DD7-AF52-4F8D4163D246}"/>
          </ac:spMkLst>
        </pc:spChg>
        <pc:spChg chg="mod">
          <ac:chgData name="Kim Taeheon" userId="385814b8f76df9d8" providerId="Windows Live" clId="Web-{9912F527-FCF7-4AB6-B558-F581E0E903B8}" dt="2020-11-13T02:24:46.454" v="149" actId="20577"/>
          <ac:spMkLst>
            <pc:docMk/>
            <pc:sldMk cId="694962801" sldId="260"/>
            <ac:spMk id="3" creationId="{B7880410-E25A-42F4-8C10-955C81BB972F}"/>
          </ac:spMkLst>
        </pc:spChg>
      </pc:sldChg>
      <pc:sldChg chg="modSp new del">
        <pc:chgData name="Kim Taeheon" userId="385814b8f76df9d8" providerId="Windows Live" clId="Web-{9912F527-FCF7-4AB6-B558-F581E0E903B8}" dt="2020-11-13T02:26:10.690" v="166"/>
        <pc:sldMkLst>
          <pc:docMk/>
          <pc:sldMk cId="3787583341" sldId="261"/>
        </pc:sldMkLst>
        <pc:spChg chg="mod">
          <ac:chgData name="Kim Taeheon" userId="385814b8f76df9d8" providerId="Windows Live" clId="Web-{9912F527-FCF7-4AB6-B558-F581E0E903B8}" dt="2020-11-13T02:24:55.532" v="154" actId="20577"/>
          <ac:spMkLst>
            <pc:docMk/>
            <pc:sldMk cId="3787583341" sldId="261"/>
            <ac:spMk id="2" creationId="{F44173D5-561E-426D-8D4A-6C86CDE005E8}"/>
          </ac:spMkLst>
        </pc:spChg>
        <pc:spChg chg="mod">
          <ac:chgData name="Kim Taeheon" userId="385814b8f76df9d8" providerId="Windows Live" clId="Web-{9912F527-FCF7-4AB6-B558-F581E0E903B8}" dt="2020-11-13T02:25:30.408" v="164" actId="20577"/>
          <ac:spMkLst>
            <pc:docMk/>
            <pc:sldMk cId="3787583341" sldId="261"/>
            <ac:spMk id="3" creationId="{38AE6B11-DF94-4CFE-B5AE-D406CC8BA3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99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ER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20EB-51FF-4B94-A4CE-65BD0A24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맑은 고딕"/>
              </a:rPr>
              <a:t>ER모델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048D-4C93-4DFB-91A2-FD4EF731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개념적 데이터 모델의 가장 대표로 76년 피터 </a:t>
            </a:r>
            <a:r>
              <a:rPr lang="ko-KR" dirty="0" err="1">
                <a:ea typeface="+mn-lt"/>
                <a:cs typeface="+mn-lt"/>
              </a:rPr>
              <a:t>첸에</a:t>
            </a:r>
            <a:r>
              <a:rPr lang="ko-KR" dirty="0">
                <a:ea typeface="+mn-lt"/>
                <a:cs typeface="+mn-lt"/>
              </a:rPr>
              <a:t> 의해 개발</a:t>
            </a:r>
          </a:p>
        </p:txBody>
      </p:sp>
    </p:spTree>
    <p:extLst>
      <p:ext uri="{BB962C8B-B14F-4D97-AF65-F5344CB8AC3E}">
        <p14:creationId xmlns:p14="http://schemas.microsoft.com/office/powerpoint/2010/main" val="225294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06C4-FFD7-455C-BE1C-20E081D5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ER-</a:t>
            </a:r>
            <a:r>
              <a:rPr lang="ko-KR" altLang="en-US" dirty="0" err="1">
                <a:ea typeface="맑은 고딕"/>
              </a:rPr>
              <a:t>Diagram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C6FD65E-1A15-4AF3-9737-F59D68EC0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151" y="1825625"/>
            <a:ext cx="4893697" cy="4351338"/>
          </a:xfrm>
        </p:spPr>
      </p:pic>
    </p:spTree>
    <p:extLst>
      <p:ext uri="{BB962C8B-B14F-4D97-AF65-F5344CB8AC3E}">
        <p14:creationId xmlns:p14="http://schemas.microsoft.com/office/powerpoint/2010/main" val="254140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8FD1-C7F6-4535-A447-F3083F8B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개체 및 개체 타입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C332-7180-4013-BB4A-4D4D963B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개체 : 현실 세계의 객체로서 유/무형의 정보대상으로 존재, 개체의 특성을 나타내는 속성을 지님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개체 타입은 개체 </a:t>
            </a:r>
            <a:r>
              <a:rPr lang="ko-KR" dirty="0" err="1">
                <a:ea typeface="+mn-lt"/>
                <a:cs typeface="+mn-lt"/>
              </a:rPr>
              <a:t>어커런스</a:t>
            </a:r>
            <a:r>
              <a:rPr lang="ko-KR" dirty="0">
                <a:ea typeface="+mn-lt"/>
                <a:cs typeface="+mn-lt"/>
              </a:rPr>
              <a:t> 또는 개체 인스턴스로 구성됨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8365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B070-2AAA-4DD7-AF52-4F8D4163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관계 및 관계 타입</a:t>
            </a:r>
            <a:endParaRPr lang="ko-KR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0410-E25A-42F4-8C10-955C81BB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Degree</a:t>
            </a:r>
            <a:r>
              <a:rPr lang="ko-KR" dirty="0">
                <a:ea typeface="+mn-lt"/>
                <a:cs typeface="+mn-lt"/>
              </a:rPr>
              <a:t> : 관계에 참여하는 개체 타입의 수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단항</a:t>
            </a:r>
            <a:endParaRPr lang="ko-KR" dirty="0" err="1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이항</a:t>
            </a:r>
            <a:endParaRPr lang="ko-KR" dirty="0">
              <a:ea typeface="맑은 고딕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삼항</a:t>
            </a:r>
            <a:endParaRPr lang="ko-KR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Mapping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Cardinality</a:t>
            </a:r>
            <a:r>
              <a:rPr lang="ko-KR" dirty="0">
                <a:ea typeface="+mn-lt"/>
                <a:cs typeface="+mn-lt"/>
              </a:rPr>
              <a:t> : 관계에 참여하는 개체 </a:t>
            </a:r>
            <a:r>
              <a:rPr lang="ko-KR" dirty="0" err="1">
                <a:ea typeface="+mn-lt"/>
                <a:cs typeface="+mn-lt"/>
              </a:rPr>
              <a:t>어커런스</a:t>
            </a:r>
            <a:r>
              <a:rPr lang="ko-KR" altLang="en-US" dirty="0">
                <a:ea typeface="+mn-lt"/>
                <a:cs typeface="+mn-lt"/>
              </a:rPr>
              <a:t> 수</a:t>
            </a:r>
          </a:p>
          <a:p>
            <a:pPr lvl="1"/>
            <a:r>
              <a:rPr lang="ko-KR" dirty="0">
                <a:ea typeface="+mn-lt"/>
                <a:cs typeface="+mn-lt"/>
              </a:rPr>
              <a:t>1:1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1:N</a:t>
            </a:r>
            <a:endParaRPr lang="ko-KR" dirty="0">
              <a:ea typeface="맑은 고딕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N</a:t>
            </a:r>
            <a:r>
              <a:rPr lang="ko-KR" dirty="0">
                <a:ea typeface="+mn-lt"/>
                <a:cs typeface="+mn-lt"/>
              </a:rPr>
              <a:t>:</a:t>
            </a:r>
            <a:r>
              <a:rPr lang="en-US" altLang="ko-KR" dirty="0">
                <a:ea typeface="+mn-lt"/>
                <a:cs typeface="+mn-lt"/>
              </a:rPr>
              <a:t>M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9496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Section 99</vt:lpstr>
      <vt:lpstr>ER모델 </vt:lpstr>
      <vt:lpstr>ER-Diagram</vt:lpstr>
      <vt:lpstr>개체 및 개체 타입 </vt:lpstr>
      <vt:lpstr>관계 및 관계 타입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자S</dc:title>
  <dc:creator/>
  <cp:lastModifiedBy/>
  <cp:revision>42</cp:revision>
  <dcterms:created xsi:type="dcterms:W3CDTF">2012-07-30T17:18:39Z</dcterms:created>
  <dcterms:modified xsi:type="dcterms:W3CDTF">2020-11-13T02:26:10Z</dcterms:modified>
</cp:coreProperties>
</file>