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EAF1E-5267-4B1A-AFA9-DE3525B65F04}" v="97" dt="2020-11-17T06:06:17.028"/>
    <p1510:client id="{FD48E165-DF95-43E1-B1C5-AFF2A4372FFB}" v="146" dt="2020-11-17T06:03:1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860EAF1E-5267-4B1A-AFA9-DE3525B65F04}"/>
    <pc:docChg chg="addSld delSld modSld">
      <pc:chgData name="Kim Taeheon" userId="385814b8f76df9d8" providerId="Windows Live" clId="Web-{860EAF1E-5267-4B1A-AFA9-DE3525B65F04}" dt="2020-11-17T06:06:17.028" v="91"/>
      <pc:docMkLst>
        <pc:docMk/>
      </pc:docMkLst>
      <pc:sldChg chg="addSp modSp new">
        <pc:chgData name="Kim Taeheon" userId="385814b8f76df9d8" providerId="Windows Live" clId="Web-{860EAF1E-5267-4B1A-AFA9-DE3525B65F04}" dt="2020-11-17T06:04:16.467" v="10" actId="14100"/>
        <pc:sldMkLst>
          <pc:docMk/>
          <pc:sldMk cId="3323087591" sldId="268"/>
        </pc:sldMkLst>
        <pc:spChg chg="mod">
          <ac:chgData name="Kim Taeheon" userId="385814b8f76df9d8" providerId="Windows Live" clId="Web-{860EAF1E-5267-4B1A-AFA9-DE3525B65F04}" dt="2020-11-17T06:04:02.076" v="1" actId="20577"/>
          <ac:spMkLst>
            <pc:docMk/>
            <pc:sldMk cId="3323087591" sldId="268"/>
            <ac:spMk id="2" creationId="{6ADA305E-3806-4896-BBED-4B2C631E8B3B}"/>
          </ac:spMkLst>
        </pc:spChg>
        <pc:spChg chg="mod">
          <ac:chgData name="Kim Taeheon" userId="385814b8f76df9d8" providerId="Windows Live" clId="Web-{860EAF1E-5267-4B1A-AFA9-DE3525B65F04}" dt="2020-11-17T06:04:10.326" v="6" actId="20577"/>
          <ac:spMkLst>
            <pc:docMk/>
            <pc:sldMk cId="3323087591" sldId="268"/>
            <ac:spMk id="3" creationId="{E8A50A5E-3CF0-4C52-A04B-3CAC6DB2689B}"/>
          </ac:spMkLst>
        </pc:spChg>
        <pc:picChg chg="add mod">
          <ac:chgData name="Kim Taeheon" userId="385814b8f76df9d8" providerId="Windows Live" clId="Web-{860EAF1E-5267-4B1A-AFA9-DE3525B65F04}" dt="2020-11-17T06:04:16.467" v="10" actId="14100"/>
          <ac:picMkLst>
            <pc:docMk/>
            <pc:sldMk cId="3323087591" sldId="268"/>
            <ac:picMk id="4" creationId="{DEBC166B-16CA-4177-B0A0-0AB8BE6D1D28}"/>
          </ac:picMkLst>
        </pc:picChg>
      </pc:sldChg>
      <pc:sldChg chg="modSp new">
        <pc:chgData name="Kim Taeheon" userId="385814b8f76df9d8" providerId="Windows Live" clId="Web-{860EAF1E-5267-4B1A-AFA9-DE3525B65F04}" dt="2020-11-17T06:04:41.560" v="18" actId="20577"/>
        <pc:sldMkLst>
          <pc:docMk/>
          <pc:sldMk cId="824930096" sldId="269"/>
        </pc:sldMkLst>
        <pc:spChg chg="mod">
          <ac:chgData name="Kim Taeheon" userId="385814b8f76df9d8" providerId="Windows Live" clId="Web-{860EAF1E-5267-4B1A-AFA9-DE3525B65F04}" dt="2020-11-17T06:04:27.435" v="14" actId="20577"/>
          <ac:spMkLst>
            <pc:docMk/>
            <pc:sldMk cId="824930096" sldId="269"/>
            <ac:spMk id="2" creationId="{F219C854-B7ED-4B55-950A-209779938FDE}"/>
          </ac:spMkLst>
        </pc:spChg>
        <pc:spChg chg="mod">
          <ac:chgData name="Kim Taeheon" userId="385814b8f76df9d8" providerId="Windows Live" clId="Web-{860EAF1E-5267-4B1A-AFA9-DE3525B65F04}" dt="2020-11-17T06:04:41.560" v="18" actId="20577"/>
          <ac:spMkLst>
            <pc:docMk/>
            <pc:sldMk cId="824930096" sldId="269"/>
            <ac:spMk id="3" creationId="{2411DEDD-32B3-46AC-BB61-8A62AB99DEE5}"/>
          </ac:spMkLst>
        </pc:spChg>
      </pc:sldChg>
      <pc:sldChg chg="modSp new">
        <pc:chgData name="Kim Taeheon" userId="385814b8f76df9d8" providerId="Windows Live" clId="Web-{860EAF1E-5267-4B1A-AFA9-DE3525B65F04}" dt="2020-11-17T06:04:59.122" v="38" actId="20577"/>
        <pc:sldMkLst>
          <pc:docMk/>
          <pc:sldMk cId="4055515651" sldId="270"/>
        </pc:sldMkLst>
        <pc:spChg chg="mod">
          <ac:chgData name="Kim Taeheon" userId="385814b8f76df9d8" providerId="Windows Live" clId="Web-{860EAF1E-5267-4B1A-AFA9-DE3525B65F04}" dt="2020-11-17T06:04:51.232" v="33" actId="20577"/>
          <ac:spMkLst>
            <pc:docMk/>
            <pc:sldMk cId="4055515651" sldId="270"/>
            <ac:spMk id="2" creationId="{F1FB0AA6-6FAE-402C-8B60-81C50B8153B8}"/>
          </ac:spMkLst>
        </pc:spChg>
        <pc:spChg chg="mod">
          <ac:chgData name="Kim Taeheon" userId="385814b8f76df9d8" providerId="Windows Live" clId="Web-{860EAF1E-5267-4B1A-AFA9-DE3525B65F04}" dt="2020-11-17T06:04:59.122" v="38" actId="20577"/>
          <ac:spMkLst>
            <pc:docMk/>
            <pc:sldMk cId="4055515651" sldId="270"/>
            <ac:spMk id="3" creationId="{9C160D43-EB18-4ECC-8117-B9605F3AFC01}"/>
          </ac:spMkLst>
        </pc:spChg>
      </pc:sldChg>
      <pc:sldChg chg="modSp new">
        <pc:chgData name="Kim Taeheon" userId="385814b8f76df9d8" providerId="Windows Live" clId="Web-{860EAF1E-5267-4B1A-AFA9-DE3525B65F04}" dt="2020-11-17T06:05:16.185" v="66" actId="20577"/>
        <pc:sldMkLst>
          <pc:docMk/>
          <pc:sldMk cId="3177069605" sldId="271"/>
        </pc:sldMkLst>
        <pc:spChg chg="mod">
          <ac:chgData name="Kim Taeheon" userId="385814b8f76df9d8" providerId="Windows Live" clId="Web-{860EAF1E-5267-4B1A-AFA9-DE3525B65F04}" dt="2020-11-17T06:05:10.888" v="61" actId="20577"/>
          <ac:spMkLst>
            <pc:docMk/>
            <pc:sldMk cId="3177069605" sldId="271"/>
            <ac:spMk id="2" creationId="{D568021F-1DD0-4A36-B5C1-0E410F62C814}"/>
          </ac:spMkLst>
        </pc:spChg>
        <pc:spChg chg="mod">
          <ac:chgData name="Kim Taeheon" userId="385814b8f76df9d8" providerId="Windows Live" clId="Web-{860EAF1E-5267-4B1A-AFA9-DE3525B65F04}" dt="2020-11-17T06:05:16.185" v="66" actId="20577"/>
          <ac:spMkLst>
            <pc:docMk/>
            <pc:sldMk cId="3177069605" sldId="271"/>
            <ac:spMk id="3" creationId="{5CDF3C0E-87BC-4806-8F1A-A58E5110B610}"/>
          </ac:spMkLst>
        </pc:spChg>
      </pc:sldChg>
      <pc:sldChg chg="modSp new">
        <pc:chgData name="Kim Taeheon" userId="385814b8f76df9d8" providerId="Windows Live" clId="Web-{860EAF1E-5267-4B1A-AFA9-DE3525B65F04}" dt="2020-11-17T06:05:34.388" v="75" actId="20577"/>
        <pc:sldMkLst>
          <pc:docMk/>
          <pc:sldMk cId="595137320" sldId="272"/>
        </pc:sldMkLst>
        <pc:spChg chg="mod">
          <ac:chgData name="Kim Taeheon" userId="385814b8f76df9d8" providerId="Windows Live" clId="Web-{860EAF1E-5267-4B1A-AFA9-DE3525B65F04}" dt="2020-11-17T06:05:23.857" v="71" actId="20577"/>
          <ac:spMkLst>
            <pc:docMk/>
            <pc:sldMk cId="595137320" sldId="272"/>
            <ac:spMk id="2" creationId="{8681B41C-8DBF-40C8-84A0-DCB2F7222386}"/>
          </ac:spMkLst>
        </pc:spChg>
        <pc:spChg chg="mod">
          <ac:chgData name="Kim Taeheon" userId="385814b8f76df9d8" providerId="Windows Live" clId="Web-{860EAF1E-5267-4B1A-AFA9-DE3525B65F04}" dt="2020-11-17T06:05:34.388" v="75" actId="20577"/>
          <ac:spMkLst>
            <pc:docMk/>
            <pc:sldMk cId="595137320" sldId="272"/>
            <ac:spMk id="3" creationId="{741962D0-FC5B-4380-85C5-66E0E362438A}"/>
          </ac:spMkLst>
        </pc:spChg>
      </pc:sldChg>
      <pc:sldChg chg="addSp modSp new">
        <pc:chgData name="Kim Taeheon" userId="385814b8f76df9d8" providerId="Windows Live" clId="Web-{860EAF1E-5267-4B1A-AFA9-DE3525B65F04}" dt="2020-11-17T06:06:05.685" v="89" actId="14100"/>
        <pc:sldMkLst>
          <pc:docMk/>
          <pc:sldMk cId="1551766103" sldId="273"/>
        </pc:sldMkLst>
        <pc:spChg chg="mod">
          <ac:chgData name="Kim Taeheon" userId="385814b8f76df9d8" providerId="Windows Live" clId="Web-{860EAF1E-5267-4B1A-AFA9-DE3525B65F04}" dt="2020-11-17T06:05:46.513" v="80" actId="20577"/>
          <ac:spMkLst>
            <pc:docMk/>
            <pc:sldMk cId="1551766103" sldId="273"/>
            <ac:spMk id="2" creationId="{2E462A3E-48CF-4F08-BF1E-A1E4FB8A4A55}"/>
          </ac:spMkLst>
        </pc:spChg>
        <pc:spChg chg="mod">
          <ac:chgData name="Kim Taeheon" userId="385814b8f76df9d8" providerId="Windows Live" clId="Web-{860EAF1E-5267-4B1A-AFA9-DE3525B65F04}" dt="2020-11-17T06:05:50.763" v="84" actId="20577"/>
          <ac:spMkLst>
            <pc:docMk/>
            <pc:sldMk cId="1551766103" sldId="273"/>
            <ac:spMk id="3" creationId="{24F8E630-9C56-4359-A5F9-46976A0BC84D}"/>
          </ac:spMkLst>
        </pc:spChg>
        <pc:picChg chg="add mod">
          <ac:chgData name="Kim Taeheon" userId="385814b8f76df9d8" providerId="Windows Live" clId="Web-{860EAF1E-5267-4B1A-AFA9-DE3525B65F04}" dt="2020-11-17T06:06:05.685" v="89" actId="14100"/>
          <ac:picMkLst>
            <pc:docMk/>
            <pc:sldMk cId="1551766103" sldId="273"/>
            <ac:picMk id="4" creationId="{5BA2B0BB-C8A9-4F12-8820-DB6A1F4DDEA7}"/>
          </ac:picMkLst>
        </pc:picChg>
      </pc:sldChg>
      <pc:sldChg chg="new del">
        <pc:chgData name="Kim Taeheon" userId="385814b8f76df9d8" providerId="Windows Live" clId="Web-{860EAF1E-5267-4B1A-AFA9-DE3525B65F04}" dt="2020-11-17T06:06:17.028" v="91"/>
        <pc:sldMkLst>
          <pc:docMk/>
          <pc:sldMk cId="2481591421" sldId="274"/>
        </pc:sldMkLst>
      </pc:sldChg>
    </pc:docChg>
  </pc:docChgLst>
  <pc:docChgLst>
    <pc:chgData name="Kim Taeheon" userId="385814b8f76df9d8" providerId="Windows Live" clId="Web-{FD48E165-DF95-43E1-B1C5-AFF2A4372FFB}"/>
    <pc:docChg chg="addSld modSld">
      <pc:chgData name="Kim Taeheon" userId="385814b8f76df9d8" providerId="Windows Live" clId="Web-{FD48E165-DF95-43E1-B1C5-AFF2A4372FFB}" dt="2020-11-17T06:03:19.362" v="140" actId="20577"/>
      <pc:docMkLst>
        <pc:docMk/>
      </pc:docMkLst>
      <pc:sldChg chg="modSp">
        <pc:chgData name="Kim Taeheon" userId="385814b8f76df9d8" providerId="Windows Live" clId="Web-{FD48E165-DF95-43E1-B1C5-AFF2A4372FFB}" dt="2020-11-17T06:00:09.051" v="24" actId="20577"/>
        <pc:sldMkLst>
          <pc:docMk/>
          <pc:sldMk cId="3569210928" sldId="256"/>
        </pc:sldMkLst>
        <pc:spChg chg="mod">
          <ac:chgData name="Kim Taeheon" userId="385814b8f76df9d8" providerId="Windows Live" clId="Web-{FD48E165-DF95-43E1-B1C5-AFF2A4372FFB}" dt="2020-11-17T06:00:05.660" v="2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FD48E165-DF95-43E1-B1C5-AFF2A4372FFB}" dt="2020-11-17T06:00:09.051" v="2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FD48E165-DF95-43E1-B1C5-AFF2A4372FFB}" dt="2020-11-17T06:00:24.410" v="34" actId="20577"/>
        <pc:sldMkLst>
          <pc:docMk/>
          <pc:sldMk cId="872784714" sldId="257"/>
        </pc:sldMkLst>
        <pc:spChg chg="mod">
          <ac:chgData name="Kim Taeheon" userId="385814b8f76df9d8" providerId="Windows Live" clId="Web-{FD48E165-DF95-43E1-B1C5-AFF2A4372FFB}" dt="2020-11-17T06:00:21.504" v="30" actId="20577"/>
          <ac:spMkLst>
            <pc:docMk/>
            <pc:sldMk cId="872784714" sldId="257"/>
            <ac:spMk id="2" creationId="{C5DBB084-A79B-4C3D-B791-F15C5F4CAA55}"/>
          </ac:spMkLst>
        </pc:spChg>
        <pc:spChg chg="mod">
          <ac:chgData name="Kim Taeheon" userId="385814b8f76df9d8" providerId="Windows Live" clId="Web-{FD48E165-DF95-43E1-B1C5-AFF2A4372FFB}" dt="2020-11-17T06:00:24.410" v="34" actId="20577"/>
          <ac:spMkLst>
            <pc:docMk/>
            <pc:sldMk cId="872784714" sldId="257"/>
            <ac:spMk id="3" creationId="{FF1FA7C6-1FAF-4052-B494-29EC40207385}"/>
          </ac:spMkLst>
        </pc:spChg>
      </pc:sldChg>
      <pc:sldChg chg="modSp new">
        <pc:chgData name="Kim Taeheon" userId="385814b8f76df9d8" providerId="Windows Live" clId="Web-{FD48E165-DF95-43E1-B1C5-AFF2A4372FFB}" dt="2020-11-17T06:00:39.301" v="43" actId="20577"/>
        <pc:sldMkLst>
          <pc:docMk/>
          <pc:sldMk cId="4240709113" sldId="258"/>
        </pc:sldMkLst>
        <pc:spChg chg="mod">
          <ac:chgData name="Kim Taeheon" userId="385814b8f76df9d8" providerId="Windows Live" clId="Web-{FD48E165-DF95-43E1-B1C5-AFF2A4372FFB}" dt="2020-11-17T06:00:37.348" v="39" actId="20577"/>
          <ac:spMkLst>
            <pc:docMk/>
            <pc:sldMk cId="4240709113" sldId="258"/>
            <ac:spMk id="2" creationId="{A436D7A6-6680-41E0-A7CD-C7E2995FFE26}"/>
          </ac:spMkLst>
        </pc:spChg>
        <pc:spChg chg="mod">
          <ac:chgData name="Kim Taeheon" userId="385814b8f76df9d8" providerId="Windows Live" clId="Web-{FD48E165-DF95-43E1-B1C5-AFF2A4372FFB}" dt="2020-11-17T06:00:39.301" v="43" actId="20577"/>
          <ac:spMkLst>
            <pc:docMk/>
            <pc:sldMk cId="4240709113" sldId="258"/>
            <ac:spMk id="3" creationId="{C962E6AE-5580-44A2-8DBC-89A927A004BA}"/>
          </ac:spMkLst>
        </pc:spChg>
      </pc:sldChg>
      <pc:sldChg chg="modSp new">
        <pc:chgData name="Kim Taeheon" userId="385814b8f76df9d8" providerId="Windows Live" clId="Web-{FD48E165-DF95-43E1-B1C5-AFF2A4372FFB}" dt="2020-11-17T06:01:11.441" v="54" actId="20577"/>
        <pc:sldMkLst>
          <pc:docMk/>
          <pc:sldMk cId="3091738512" sldId="259"/>
        </pc:sldMkLst>
        <pc:spChg chg="mod">
          <ac:chgData name="Kim Taeheon" userId="385814b8f76df9d8" providerId="Windows Live" clId="Web-{FD48E165-DF95-43E1-B1C5-AFF2A4372FFB}" dt="2020-11-17T06:00:58.660" v="50" actId="20577"/>
          <ac:spMkLst>
            <pc:docMk/>
            <pc:sldMk cId="3091738512" sldId="259"/>
            <ac:spMk id="2" creationId="{948FBA72-158F-4BAC-860F-C9611CCA3D0D}"/>
          </ac:spMkLst>
        </pc:spChg>
        <pc:spChg chg="mod">
          <ac:chgData name="Kim Taeheon" userId="385814b8f76df9d8" providerId="Windows Live" clId="Web-{FD48E165-DF95-43E1-B1C5-AFF2A4372FFB}" dt="2020-11-17T06:01:11.441" v="54" actId="20577"/>
          <ac:spMkLst>
            <pc:docMk/>
            <pc:sldMk cId="3091738512" sldId="259"/>
            <ac:spMk id="3" creationId="{8329E0FC-92C2-45C3-AA1A-B4CEE8CFD513}"/>
          </ac:spMkLst>
        </pc:spChg>
      </pc:sldChg>
      <pc:sldChg chg="modSp new">
        <pc:chgData name="Kim Taeheon" userId="385814b8f76df9d8" providerId="Windows Live" clId="Web-{FD48E165-DF95-43E1-B1C5-AFF2A4372FFB}" dt="2020-11-17T06:01:55.472" v="63" actId="20577"/>
        <pc:sldMkLst>
          <pc:docMk/>
          <pc:sldMk cId="3107247500" sldId="260"/>
        </pc:sldMkLst>
        <pc:spChg chg="mod">
          <ac:chgData name="Kim Taeheon" userId="385814b8f76df9d8" providerId="Windows Live" clId="Web-{FD48E165-DF95-43E1-B1C5-AFF2A4372FFB}" dt="2020-11-17T06:01:51.566" v="59" actId="20577"/>
          <ac:spMkLst>
            <pc:docMk/>
            <pc:sldMk cId="3107247500" sldId="260"/>
            <ac:spMk id="2" creationId="{F6D9E725-BBF3-4090-A843-3564F8669DDB}"/>
          </ac:spMkLst>
        </pc:spChg>
        <pc:spChg chg="mod">
          <ac:chgData name="Kim Taeheon" userId="385814b8f76df9d8" providerId="Windows Live" clId="Web-{FD48E165-DF95-43E1-B1C5-AFF2A4372FFB}" dt="2020-11-17T06:01:55.472" v="63" actId="20577"/>
          <ac:spMkLst>
            <pc:docMk/>
            <pc:sldMk cId="3107247500" sldId="260"/>
            <ac:spMk id="3" creationId="{63D47C7E-57E9-4A09-B5E3-2388734EEBC7}"/>
          </ac:spMkLst>
        </pc:spChg>
      </pc:sldChg>
      <pc:sldChg chg="modSp new">
        <pc:chgData name="Kim Taeheon" userId="385814b8f76df9d8" providerId="Windows Live" clId="Web-{FD48E165-DF95-43E1-B1C5-AFF2A4372FFB}" dt="2020-11-17T06:02:04.456" v="72" actId="20577"/>
        <pc:sldMkLst>
          <pc:docMk/>
          <pc:sldMk cId="4196845504" sldId="261"/>
        </pc:sldMkLst>
        <pc:spChg chg="mod">
          <ac:chgData name="Kim Taeheon" userId="385814b8f76df9d8" providerId="Windows Live" clId="Web-{FD48E165-DF95-43E1-B1C5-AFF2A4372FFB}" dt="2020-11-17T06:02:02.066" v="68" actId="20577"/>
          <ac:spMkLst>
            <pc:docMk/>
            <pc:sldMk cId="4196845504" sldId="261"/>
            <ac:spMk id="2" creationId="{3ECA4EFD-B84A-4D7F-A869-31C8CDB1FEA4}"/>
          </ac:spMkLst>
        </pc:spChg>
        <pc:spChg chg="mod">
          <ac:chgData name="Kim Taeheon" userId="385814b8f76df9d8" providerId="Windows Live" clId="Web-{FD48E165-DF95-43E1-B1C5-AFF2A4372FFB}" dt="2020-11-17T06:02:04.456" v="72" actId="20577"/>
          <ac:spMkLst>
            <pc:docMk/>
            <pc:sldMk cId="4196845504" sldId="261"/>
            <ac:spMk id="3" creationId="{A1A964FB-E9BA-4E82-B1AE-4158C1B652DA}"/>
          </ac:spMkLst>
        </pc:spChg>
      </pc:sldChg>
      <pc:sldChg chg="modSp new">
        <pc:chgData name="Kim Taeheon" userId="385814b8f76df9d8" providerId="Windows Live" clId="Web-{FD48E165-DF95-43E1-B1C5-AFF2A4372FFB}" dt="2020-11-17T06:02:19.081" v="81" actId="20577"/>
        <pc:sldMkLst>
          <pc:docMk/>
          <pc:sldMk cId="1126837522" sldId="262"/>
        </pc:sldMkLst>
        <pc:spChg chg="mod">
          <ac:chgData name="Kim Taeheon" userId="385814b8f76df9d8" providerId="Windows Live" clId="Web-{FD48E165-DF95-43E1-B1C5-AFF2A4372FFB}" dt="2020-11-17T06:02:15.972" v="77" actId="20577"/>
          <ac:spMkLst>
            <pc:docMk/>
            <pc:sldMk cId="1126837522" sldId="262"/>
            <ac:spMk id="2" creationId="{4CFA321C-C4B9-42E2-8D2D-488D84AC9A33}"/>
          </ac:spMkLst>
        </pc:spChg>
        <pc:spChg chg="mod">
          <ac:chgData name="Kim Taeheon" userId="385814b8f76df9d8" providerId="Windows Live" clId="Web-{FD48E165-DF95-43E1-B1C5-AFF2A4372FFB}" dt="2020-11-17T06:02:19.081" v="81" actId="20577"/>
          <ac:spMkLst>
            <pc:docMk/>
            <pc:sldMk cId="1126837522" sldId="262"/>
            <ac:spMk id="3" creationId="{5F044699-CF5B-442B-B75B-313125297C4A}"/>
          </ac:spMkLst>
        </pc:spChg>
      </pc:sldChg>
      <pc:sldChg chg="modSp new">
        <pc:chgData name="Kim Taeheon" userId="385814b8f76df9d8" providerId="Windows Live" clId="Web-{FD48E165-DF95-43E1-B1C5-AFF2A4372FFB}" dt="2020-11-17T06:02:28.238" v="90" actId="20577"/>
        <pc:sldMkLst>
          <pc:docMk/>
          <pc:sldMk cId="839787535" sldId="263"/>
        </pc:sldMkLst>
        <pc:spChg chg="mod">
          <ac:chgData name="Kim Taeheon" userId="385814b8f76df9d8" providerId="Windows Live" clId="Web-{FD48E165-DF95-43E1-B1C5-AFF2A4372FFB}" dt="2020-11-17T06:02:25.331" v="86" actId="20577"/>
          <ac:spMkLst>
            <pc:docMk/>
            <pc:sldMk cId="839787535" sldId="263"/>
            <ac:spMk id="2" creationId="{E827C133-7514-4AA3-9E90-F2DB509EB516}"/>
          </ac:spMkLst>
        </pc:spChg>
        <pc:spChg chg="mod">
          <ac:chgData name="Kim Taeheon" userId="385814b8f76df9d8" providerId="Windows Live" clId="Web-{FD48E165-DF95-43E1-B1C5-AFF2A4372FFB}" dt="2020-11-17T06:02:28.238" v="90" actId="20577"/>
          <ac:spMkLst>
            <pc:docMk/>
            <pc:sldMk cId="839787535" sldId="263"/>
            <ac:spMk id="3" creationId="{C5585B0A-A2B6-4306-9223-07FD091C57DC}"/>
          </ac:spMkLst>
        </pc:spChg>
      </pc:sldChg>
      <pc:sldChg chg="modSp new">
        <pc:chgData name="Kim Taeheon" userId="385814b8f76df9d8" providerId="Windows Live" clId="Web-{FD48E165-DF95-43E1-B1C5-AFF2A4372FFB}" dt="2020-11-17T06:02:37.019" v="99" actId="20577"/>
        <pc:sldMkLst>
          <pc:docMk/>
          <pc:sldMk cId="3828337218" sldId="264"/>
        </pc:sldMkLst>
        <pc:spChg chg="mod">
          <ac:chgData name="Kim Taeheon" userId="385814b8f76df9d8" providerId="Windows Live" clId="Web-{FD48E165-DF95-43E1-B1C5-AFF2A4372FFB}" dt="2020-11-17T06:02:35.175" v="95" actId="20577"/>
          <ac:spMkLst>
            <pc:docMk/>
            <pc:sldMk cId="3828337218" sldId="264"/>
            <ac:spMk id="2" creationId="{FB173432-A20C-476F-8EEA-AEB8F274FFE1}"/>
          </ac:spMkLst>
        </pc:spChg>
        <pc:spChg chg="mod">
          <ac:chgData name="Kim Taeheon" userId="385814b8f76df9d8" providerId="Windows Live" clId="Web-{FD48E165-DF95-43E1-B1C5-AFF2A4372FFB}" dt="2020-11-17T06:02:37.019" v="99" actId="20577"/>
          <ac:spMkLst>
            <pc:docMk/>
            <pc:sldMk cId="3828337218" sldId="264"/>
            <ac:spMk id="3" creationId="{4ECDED63-D2FA-475A-87DF-E1CD63D2424E}"/>
          </ac:spMkLst>
        </pc:spChg>
      </pc:sldChg>
      <pc:sldChg chg="modSp new">
        <pc:chgData name="Kim Taeheon" userId="385814b8f76df9d8" providerId="Windows Live" clId="Web-{FD48E165-DF95-43E1-B1C5-AFF2A4372FFB}" dt="2020-11-17T06:02:46.222" v="108" actId="20577"/>
        <pc:sldMkLst>
          <pc:docMk/>
          <pc:sldMk cId="1802518472" sldId="265"/>
        </pc:sldMkLst>
        <pc:spChg chg="mod">
          <ac:chgData name="Kim Taeheon" userId="385814b8f76df9d8" providerId="Windows Live" clId="Web-{FD48E165-DF95-43E1-B1C5-AFF2A4372FFB}" dt="2020-11-17T06:02:42.566" v="104" actId="20577"/>
          <ac:spMkLst>
            <pc:docMk/>
            <pc:sldMk cId="1802518472" sldId="265"/>
            <ac:spMk id="2" creationId="{FE6167F2-A783-49BB-B1D7-45FFA0E871CD}"/>
          </ac:spMkLst>
        </pc:spChg>
        <pc:spChg chg="mod">
          <ac:chgData name="Kim Taeheon" userId="385814b8f76df9d8" providerId="Windows Live" clId="Web-{FD48E165-DF95-43E1-B1C5-AFF2A4372FFB}" dt="2020-11-17T06:02:46.222" v="108" actId="20577"/>
          <ac:spMkLst>
            <pc:docMk/>
            <pc:sldMk cId="1802518472" sldId="265"/>
            <ac:spMk id="3" creationId="{4C429EE6-C72D-4ABE-AFF8-C393AA8BC21A}"/>
          </ac:spMkLst>
        </pc:spChg>
      </pc:sldChg>
      <pc:sldChg chg="modSp new">
        <pc:chgData name="Kim Taeheon" userId="385814b8f76df9d8" providerId="Windows Live" clId="Web-{FD48E165-DF95-43E1-B1C5-AFF2A4372FFB}" dt="2020-11-17T06:02:55.409" v="130" actId="20577"/>
        <pc:sldMkLst>
          <pc:docMk/>
          <pc:sldMk cId="2444935518" sldId="266"/>
        </pc:sldMkLst>
        <pc:spChg chg="mod">
          <ac:chgData name="Kim Taeheon" userId="385814b8f76df9d8" providerId="Windows Live" clId="Web-{FD48E165-DF95-43E1-B1C5-AFF2A4372FFB}" dt="2020-11-17T06:02:51.612" v="125" actId="20577"/>
          <ac:spMkLst>
            <pc:docMk/>
            <pc:sldMk cId="2444935518" sldId="266"/>
            <ac:spMk id="2" creationId="{6E6D4BC1-6F9C-4088-9928-F31F350431D5}"/>
          </ac:spMkLst>
        </pc:spChg>
        <pc:spChg chg="mod">
          <ac:chgData name="Kim Taeheon" userId="385814b8f76df9d8" providerId="Windows Live" clId="Web-{FD48E165-DF95-43E1-B1C5-AFF2A4372FFB}" dt="2020-11-17T06:02:55.409" v="130" actId="20577"/>
          <ac:spMkLst>
            <pc:docMk/>
            <pc:sldMk cId="2444935518" sldId="266"/>
            <ac:spMk id="3" creationId="{861D8739-E54F-4352-BBB6-0B21C25CFDC6}"/>
          </ac:spMkLst>
        </pc:spChg>
      </pc:sldChg>
      <pc:sldChg chg="modSp new">
        <pc:chgData name="Kim Taeheon" userId="385814b8f76df9d8" providerId="Windows Live" clId="Web-{FD48E165-DF95-43E1-B1C5-AFF2A4372FFB}" dt="2020-11-17T06:03:19.331" v="139" actId="20577"/>
        <pc:sldMkLst>
          <pc:docMk/>
          <pc:sldMk cId="676027990" sldId="267"/>
        </pc:sldMkLst>
        <pc:spChg chg="mod">
          <ac:chgData name="Kim Taeheon" userId="385814b8f76df9d8" providerId="Windows Live" clId="Web-{FD48E165-DF95-43E1-B1C5-AFF2A4372FFB}" dt="2020-11-17T06:03:11.831" v="135" actId="20577"/>
          <ac:spMkLst>
            <pc:docMk/>
            <pc:sldMk cId="676027990" sldId="267"/>
            <ac:spMk id="2" creationId="{CE134E32-CDA9-4848-8EC4-8249E5824C18}"/>
          </ac:spMkLst>
        </pc:spChg>
        <pc:spChg chg="mod">
          <ac:chgData name="Kim Taeheon" userId="385814b8f76df9d8" providerId="Windows Live" clId="Web-{FD48E165-DF95-43E1-B1C5-AFF2A4372FFB}" dt="2020-11-17T06:03:19.331" v="139" actId="20577"/>
          <ac:spMkLst>
            <pc:docMk/>
            <pc:sldMk cId="676027990" sldId="267"/>
            <ac:spMk id="3" creationId="{CDD2A4FC-46D3-43D5-A4FF-E269B38131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요구사항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67F2-A783-49BB-B1D7-45FFA0E8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 명세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9EE6-C72D-4ABE-AFF8-C393AA8B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요구사항을 체계적으로 분석한 후 승인될 수 있도록 문서화하는 것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기능 요구사항은 빠짐없이 완전하고 명확하게, </a:t>
            </a:r>
            <a:r>
              <a:rPr lang="ko-KR" dirty="0" err="1">
                <a:ea typeface="+mn-lt"/>
                <a:cs typeface="+mn-lt"/>
              </a:rPr>
              <a:t>비기능</a:t>
            </a:r>
            <a:r>
              <a:rPr lang="ko-KR" dirty="0">
                <a:ea typeface="+mn-lt"/>
                <a:cs typeface="+mn-lt"/>
              </a:rPr>
              <a:t> 요구사항은 필요한 것만 명확하게 기술 / 잘못된 부분이 확인될 경우 요구사항 정의서에서 추적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0251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4BC1-6F9C-4088-9928-F31F350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요구사항 확인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8739-E54F-4352-BBB6-0B21C25C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요구사항 확인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요구사항 명세서가 정확하고 완전하게 작성되었는지 검토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고객의 요구사항을 만족시키는지 확인(</a:t>
            </a:r>
            <a:r>
              <a:rPr lang="ko-KR" dirty="0" err="1">
                <a:ea typeface="+mn-lt"/>
                <a:cs typeface="+mn-lt"/>
              </a:rPr>
              <a:t>Validation</a:t>
            </a:r>
            <a:r>
              <a:rPr lang="ko-KR" dirty="0">
                <a:ea typeface="+mn-lt"/>
                <a:cs typeface="+mn-lt"/>
              </a:rPr>
              <a:t>), 기능을 정확히 수행하는지 검증(</a:t>
            </a:r>
            <a:r>
              <a:rPr lang="ko-KR" dirty="0" err="1">
                <a:ea typeface="+mn-lt"/>
                <a:cs typeface="+mn-lt"/>
              </a:rPr>
              <a:t>Verification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요구사항 검토, 프로토타이핑, 모델 검증, 인수 </a:t>
            </a:r>
            <a:r>
              <a:rPr lang="ko-KR" dirty="0" err="1">
                <a:ea typeface="+mn-lt"/>
                <a:cs typeface="+mn-lt"/>
              </a:rPr>
              <a:t>테이스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493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4E32-CDA9-4848-8EC4-8249E582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요구사항 분석 기법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A4FC-46D3-43D5-A4FF-E269B381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ko-KR" dirty="0">
                <a:ea typeface="+mn-lt"/>
                <a:cs typeface="+mn-lt"/>
              </a:rPr>
              <a:t>요구사항 분류 / 요구사항 할당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요구사항 협상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두 명의 이해관계자가 요구하는 요구사항이 서로 충돌되는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요구사항과 자원이 서로 충돌되는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기능 요구사항과 </a:t>
            </a:r>
            <a:r>
              <a:rPr lang="ko-KR" dirty="0" err="1">
                <a:ea typeface="+mn-lt"/>
                <a:cs typeface="+mn-lt"/>
              </a:rPr>
              <a:t>비기능</a:t>
            </a:r>
            <a:r>
              <a:rPr lang="ko-KR" dirty="0">
                <a:ea typeface="+mn-lt"/>
                <a:cs typeface="+mn-lt"/>
              </a:rPr>
              <a:t> 요구사항이 서로 충돌하는 경우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개념 모델링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모델: 요구사항을 보다 쉽게 이해할 수 있도록 현실 세계의 상황을 단순화하여 개념적으로 표현한 것, 이러한 모델을 만드는 과정을 모델링이라고 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개념 모델은 문제의 주체인 개체들과 그들 간의 관계 및 종속성을 반영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모델링 표기는 주로 </a:t>
            </a:r>
            <a:r>
              <a:rPr lang="ko-KR" dirty="0" err="1">
                <a:ea typeface="+mn-lt"/>
                <a:cs typeface="+mn-lt"/>
              </a:rPr>
              <a:t>UML을</a:t>
            </a:r>
            <a:r>
              <a:rPr lang="ko-KR" dirty="0">
                <a:ea typeface="+mn-lt"/>
                <a:cs typeface="+mn-lt"/>
              </a:rPr>
              <a:t> 사용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정형 분석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구문(</a:t>
            </a:r>
            <a:r>
              <a:rPr lang="ko-KR" dirty="0" err="1">
                <a:ea typeface="+mn-lt"/>
                <a:cs typeface="+mn-lt"/>
              </a:rPr>
              <a:t>Syntax</a:t>
            </a:r>
            <a:r>
              <a:rPr lang="ko-KR" dirty="0">
                <a:ea typeface="+mn-lt"/>
                <a:cs typeface="+mn-lt"/>
              </a:rPr>
              <a:t>)과 의미(</a:t>
            </a:r>
            <a:r>
              <a:rPr lang="ko-KR" dirty="0" err="1">
                <a:ea typeface="+mn-lt"/>
                <a:cs typeface="+mn-lt"/>
              </a:rPr>
              <a:t>Semantics</a:t>
            </a:r>
            <a:r>
              <a:rPr lang="ko-KR" dirty="0">
                <a:ea typeface="+mn-lt"/>
                <a:cs typeface="+mn-lt"/>
              </a:rPr>
              <a:t>)</a:t>
            </a:r>
            <a:r>
              <a:rPr lang="ko-KR" dirty="0" err="1">
                <a:ea typeface="+mn-lt"/>
                <a:cs typeface="+mn-lt"/>
              </a:rPr>
              <a:t>를</a:t>
            </a:r>
            <a:r>
              <a:rPr lang="ko-KR" dirty="0">
                <a:ea typeface="+mn-lt"/>
                <a:cs typeface="+mn-lt"/>
              </a:rPr>
              <a:t> 갖는 정형화된 언어를 이용해 요구사항을 수학적 기호로 표현한 후 이를 분석하는 과정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602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305E-3806-4896-BBED-4B2C631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요구사항 확인 기법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0A5E-3CF0-4C52-A04B-3CAC6DB2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요구사항 검토 / 모델 검증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프로토타이핑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프로토타입: 상품이나 서비스가 출시되기 전에 개발 대상 시스템 또는 그 일부분을 개략적으로 만든 원형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DEBC166B-16CA-4177-B0A0-0AB8BE6D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4" y="3999018"/>
            <a:ext cx="9399914" cy="2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C854-B7ED-4B55-950A-20977993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latin typeface="Malgun Gothic"/>
                <a:ea typeface="Malgun Gothic"/>
              </a:rPr>
              <a:t>요구사항 확인 기법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DEDD-32B3-46AC-BB61-8A62AB99D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인수테스트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사용자가 실제로 사용될 환경에서 요구사항들이 모두 충족되는지 사용자 입장에서 확인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종류: 알파 검사, 베타 검사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493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0AA6-6FAE-402C-8B60-81C50B81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UML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0D43-EB18-4ECC-8117-B9605F3A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객체지향 모델링 언어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6개의 구조 다이어그램과 7개의 행위 다이어그램을 작성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구성요소: 사물, 관계, 다이어그램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551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021F-1DD0-4A36-B5C1-0E410F62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사물(</a:t>
            </a:r>
            <a:r>
              <a:rPr lang="ko-KR" altLang="en-US" dirty="0" err="1">
                <a:ea typeface="맑은 고딕"/>
              </a:rPr>
              <a:t>Things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3C0E-87BC-4806-8F1A-A58E5110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구조 사물: 시스템의 개념적, 물리적 요소를 표현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행동 사물: 시간과 공간에 따른 요소들의 행위를 표현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그룹 사물: 요소들을 그룹으로 묶어서 표현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주해 사물: 부가적인 설명이나 제약조건 등을 표현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706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B41C-8DBF-40C8-84A0-DCB2F722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관계(</a:t>
            </a:r>
            <a:r>
              <a:rPr lang="ko-KR" dirty="0" err="1">
                <a:ea typeface="+mj-lt"/>
                <a:cs typeface="+mj-lt"/>
              </a:rPr>
              <a:t>Relationship</a:t>
            </a:r>
            <a:r>
              <a:rPr lang="ko-KR" dirty="0">
                <a:ea typeface="+mj-lt"/>
                <a:cs typeface="+mj-lt"/>
              </a:rPr>
              <a:t>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62D0-FC5B-4380-85C5-66E0E362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연관 관계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사람은 회사에 대해 알고 있지만, 회사는 </a:t>
            </a:r>
            <a:r>
              <a:rPr lang="ko-KR" dirty="0" err="1">
                <a:ea typeface="+mn-lt"/>
                <a:cs typeface="+mn-lt"/>
              </a:rPr>
              <a:t>누구에</a:t>
            </a:r>
            <a:r>
              <a:rPr lang="ko-KR" dirty="0">
                <a:ea typeface="+mn-lt"/>
                <a:cs typeface="+mn-lt"/>
              </a:rPr>
              <a:t> 의해 소유되고 있는지 모름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집합 관계: 서로 독립적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부서는 다른 회사에도 속할 수 있음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포함 관계: 서로 영향을 주는 관계</a:t>
            </a:r>
            <a:br>
              <a:rPr lang="ko-KR" dirty="0">
                <a:ea typeface="+mn-lt"/>
                <a:cs typeface="+mn-lt"/>
              </a:rPr>
            </a:br>
            <a:r>
              <a:rPr lang="ko-KR" dirty="0" err="1">
                <a:ea typeface="+mn-lt"/>
                <a:cs typeface="+mn-lt"/>
              </a:rPr>
              <a:t>ex</a:t>
            </a:r>
            <a:r>
              <a:rPr lang="ko-KR" dirty="0">
                <a:ea typeface="+mn-lt"/>
                <a:cs typeface="+mn-lt"/>
              </a:rPr>
              <a:t>) 특정 키로만 특정 문을 열 수 있음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일반화 관계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실체화 관계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의존 관계: 짧은 시간 동안만 연관 유지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513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2A3E-48CF-4F08-BF1E-A1E4FB8A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다이어그램(</a:t>
            </a:r>
            <a:r>
              <a:rPr lang="ko-KR" dirty="0" err="1">
                <a:ea typeface="+mj-lt"/>
                <a:cs typeface="+mj-lt"/>
              </a:rPr>
              <a:t>Diagram</a:t>
            </a:r>
            <a:r>
              <a:rPr lang="ko-KR" dirty="0">
                <a:ea typeface="+mj-lt"/>
                <a:cs typeface="+mj-lt"/>
              </a:rPr>
              <a:t>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E630-9C56-4359-A5F9-46976A0B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구조 다이어그램: 클래스, 객체, 컴포넌트, 배치 다이어그램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행위 다이어그램: </a:t>
            </a:r>
            <a:r>
              <a:rPr lang="ko-KR" dirty="0" err="1">
                <a:ea typeface="+mn-lt"/>
                <a:cs typeface="+mn-lt"/>
              </a:rPr>
              <a:t>유스케이스</a:t>
            </a:r>
            <a:r>
              <a:rPr lang="ko-KR" dirty="0">
                <a:ea typeface="+mn-lt"/>
                <a:cs typeface="+mn-lt"/>
              </a:rPr>
              <a:t>, 시퀀스, 커뮤니케이션, 상태, 활동 다이어그램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구현 단계에서 사용되는 다이어그램: 컴포넌트, 배치 다이어그램</a:t>
            </a:r>
            <a:br>
              <a:rPr lang="ko-KR" dirty="0">
                <a:ea typeface="+mn-lt"/>
                <a:cs typeface="+mn-lt"/>
              </a:rPr>
            </a:br>
            <a:endParaRPr lang="ko-KR" dirty="0">
              <a:ea typeface="+mn-lt"/>
              <a:cs typeface="+mn-lt"/>
            </a:endParaRPr>
          </a:p>
          <a:p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BA2B0BB-C8A9-4F12-8820-DB6A1F4D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3" y="4265225"/>
            <a:ext cx="10391951" cy="22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6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B084-A79B-4C3D-B791-F15C5F4C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현행 시스템 파악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A7C6-1FAF-4052-B494-29EC4020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dirty="0">
                <a:ea typeface="+mn-lt"/>
                <a:cs typeface="+mn-lt"/>
              </a:rPr>
              <a:t>시스템 구성 파악, 시스템 기능 파악, 시스템 인터페이스 파악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아키텍처 구성 파악, 소프트웨어 구성 파악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하드웨어 구성 파악, 네트워크 구성 파악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 인터페이스 파악: 데이터의 종류, 형식, 프로토콜, 연계 유형, 주기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소프트웨어 구성 파악: 소프트웨어 제품명, 용도, 라이선스 적용 방식, 라이선스 수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하드웨어 구성 파악: 서버의 주요 사양과 수량, 이중화의 적용 여부</a:t>
            </a:r>
            <a:br>
              <a:rPr lang="ko-KR" dirty="0">
                <a:ea typeface="+mn-lt"/>
                <a:cs typeface="+mn-lt"/>
              </a:rPr>
            </a:br>
            <a:r>
              <a:rPr lang="ko-KR" dirty="0">
                <a:ea typeface="+mn-lt"/>
                <a:cs typeface="+mn-lt"/>
              </a:rPr>
              <a:t>( * 이중화? 운용 서버의 자료 변경이 예비 서버에도 동일하게 복제되도록 관리하는 것)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278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D7A6-6680-41E0-A7CD-C7E2995F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ea typeface="+mj-lt"/>
                <a:cs typeface="+mj-lt"/>
              </a:rPr>
              <a:t>개발 기술 환경 파악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E6AE-5580-44A2-8DBC-89A927A0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운영체제(OS)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컴퓨터 시스템의 자원들을 효율적으로 관리, 사용자가 컴퓨터를 편리하고 효율적으로 사용할 수 있도록 환경을 제공하는 소프트웨어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컴퓨터 사용자와 컴퓨터 하드웨어 간의 인터페이스로서 동작하는 시스템 소프트웨어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종류: </a:t>
            </a:r>
            <a:r>
              <a:rPr lang="ko-KR" dirty="0" err="1">
                <a:ea typeface="+mn-lt"/>
                <a:cs typeface="+mn-lt"/>
              </a:rPr>
              <a:t>Window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Linux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Unix</a:t>
            </a:r>
            <a:r>
              <a:rPr lang="ko-KR" dirty="0">
                <a:ea typeface="+mn-lt"/>
                <a:cs typeface="+mn-lt"/>
              </a:rPr>
              <a:t>, Mac OS (컴퓨터) / iOS, </a:t>
            </a:r>
            <a:r>
              <a:rPr lang="ko-KR" dirty="0" err="1">
                <a:ea typeface="+mn-lt"/>
                <a:cs typeface="+mn-lt"/>
              </a:rPr>
              <a:t>Android</a:t>
            </a:r>
            <a:r>
              <a:rPr lang="ko-KR" dirty="0">
                <a:ea typeface="+mn-lt"/>
                <a:cs typeface="+mn-lt"/>
              </a:rPr>
              <a:t> (모바일)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070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BA72-158F-4BAC-860F-C9611CCA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b="1" dirty="0">
                <a:latin typeface="Malgun Gothic"/>
                <a:ea typeface="Malgun Gothic"/>
              </a:rPr>
              <a:t>개발 기술 환경 파악</a:t>
            </a:r>
            <a:endParaRPr lang="ko-K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E0FC-92C2-45C3-AA1A-B4CEE8CF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dirty="0">
                <a:ea typeface="+mn-lt"/>
                <a:cs typeface="+mn-lt"/>
              </a:rPr>
              <a:t>데이터베이스 관리 시스템(DBMS)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데이터의 종속성과 중복성 문제 해결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종류: Oracle, </a:t>
            </a:r>
            <a:r>
              <a:rPr lang="ko-KR" dirty="0" err="1">
                <a:ea typeface="+mn-lt"/>
                <a:cs typeface="+mn-lt"/>
              </a:rPr>
              <a:t>MySQL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MongoDB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Redis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웹 애플리케이션 서버(WAS)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사용자의 요구에 따라 변하는 동적인 콘텐츠를 처리하기 위해 사용되는 미들웨어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종류: </a:t>
            </a:r>
            <a:r>
              <a:rPr lang="ko-KR" dirty="0" err="1">
                <a:ea typeface="+mn-lt"/>
                <a:cs typeface="+mn-lt"/>
              </a:rPr>
              <a:t>Tomcat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Jetty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WebLogic</a:t>
            </a:r>
            <a:endParaRPr lang="ko-KR" dirty="0" err="1"/>
          </a:p>
          <a:p>
            <a:r>
              <a:rPr lang="ko-KR" dirty="0">
                <a:ea typeface="+mn-lt"/>
                <a:cs typeface="+mn-lt"/>
              </a:rPr>
              <a:t>오픈소스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누구나 별다른 제한 없이 사용할 수 있도록 소스 코드를 공개한 것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17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E725-BBF3-4090-A843-3564F866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47C7E-57E9-4A09-B5E3-2388734E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소프트웨어가 어떤 문제를 해결하기 위해 제공하는 서비스에 대한 설명과 정상적으로 운영하는데 필요한 제약조건</a:t>
            </a:r>
            <a:endParaRPr lang="ko-KR" altLang="en-US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724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EFD-B84A-4D7F-A869-31C8CDB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요구사항의 유형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64FB-E9BA-4E82-B1AE-4158C1B6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기능 요구사항: 시스템이 무엇을 하는지, 어떤 기능을 하는지에 대한 사항</a:t>
            </a:r>
            <a:endParaRPr lang="ko-KR" altLang="en-US" dirty="0"/>
          </a:p>
          <a:p>
            <a:r>
              <a:rPr lang="ko-KR" dirty="0" err="1">
                <a:ea typeface="+mn-lt"/>
                <a:cs typeface="+mn-lt"/>
              </a:rPr>
              <a:t>비기능</a:t>
            </a:r>
            <a:r>
              <a:rPr lang="ko-KR" dirty="0">
                <a:ea typeface="+mn-lt"/>
                <a:cs typeface="+mn-lt"/>
              </a:rPr>
              <a:t> 요구사항: 제약조건, 품질에 관련된 사항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사용자 요구사항: 사용자 관점에서 본 시스템이 제공해야 할 요구사항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시스템 요구사항: 개발자 관점 (= 소프트웨어 요구사항)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68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321C-C4B9-42E2-8D2D-488D84AC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 개발 프로세스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4699-CF5B-442B-B75B-31312529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도출 → 분석 → 명세 → 확인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요구사항 개발 프로세스가 진행되기 전, 타당성 조사가 선행되어야 함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요구공학: 무엇을 </a:t>
            </a:r>
            <a:r>
              <a:rPr lang="ko-KR" dirty="0" err="1">
                <a:ea typeface="+mn-lt"/>
                <a:cs typeface="+mn-lt"/>
              </a:rPr>
              <a:t>개발해야하는지</a:t>
            </a:r>
            <a:r>
              <a:rPr lang="ko-KR" dirty="0">
                <a:ea typeface="+mn-lt"/>
                <a:cs typeface="+mn-lt"/>
              </a:rPr>
              <a:t> 요구사항을 정의하고, 분석 및 관리하는 프로세스를 연구하는 학문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683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C133-7514-4AA3-9E90-F2DB509E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 도출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5B0A-A2B6-4306-9223-07FD091C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시스템, 사용자, 시스템에 개발에 관련된 사람들이 서로 의견을 교환하여 요구사항이 어디에 있는지, 어떻게 수집할 것인지 식별하고 이해하는 과정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개발자와 고객 사이의 관계 만들어지고 이해관계자(</a:t>
            </a:r>
            <a:r>
              <a:rPr lang="ko-KR" dirty="0" err="1">
                <a:ea typeface="+mn-lt"/>
                <a:cs typeface="+mn-lt"/>
              </a:rPr>
              <a:t>Stakeholder</a:t>
            </a:r>
            <a:r>
              <a:rPr lang="ko-KR" dirty="0">
                <a:ea typeface="+mn-lt"/>
                <a:cs typeface="+mn-lt"/>
              </a:rPr>
              <a:t>)가 식별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기법: 인터뷰, 설문, 브레인스토밍, 프로토타이핑, </a:t>
            </a:r>
            <a:r>
              <a:rPr lang="ko-KR" dirty="0" err="1">
                <a:ea typeface="+mn-lt"/>
                <a:cs typeface="+mn-lt"/>
              </a:rPr>
              <a:t>유스케이스</a:t>
            </a:r>
            <a:endParaRPr lang="ko-KR" dirty="0" err="1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397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3432-A20C-476F-8EEA-AEB8F274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ko-KR" dirty="0">
                <a:ea typeface="+mj-lt"/>
                <a:cs typeface="+mj-lt"/>
              </a:rPr>
              <a:t>요구사항 분석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ED63-D2FA-475A-87DF-E1CD63D2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요구사항 중 명확하지 않거나 모호하여 이해되지 않는 부분을 발견하고 이를 </a:t>
            </a:r>
            <a:r>
              <a:rPr lang="ko-KR" dirty="0" err="1">
                <a:ea typeface="+mn-lt"/>
                <a:cs typeface="+mn-lt"/>
              </a:rPr>
              <a:t>걸러내기</a:t>
            </a:r>
            <a:r>
              <a:rPr lang="ko-KR" dirty="0">
                <a:ea typeface="+mn-lt"/>
                <a:cs typeface="+mn-lt"/>
              </a:rPr>
              <a:t> 위한 과정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요구사항 분류, 요구사항 할당, 요구사항 협상, 개념 모델링, 정형 분석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833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현행 시스템 파악</vt:lpstr>
      <vt:lpstr>개발 기술 환경 파악</vt:lpstr>
      <vt:lpstr>개발 기술 환경 파악</vt:lpstr>
      <vt:lpstr>요구사항 </vt:lpstr>
      <vt:lpstr>요구사항의 유형 </vt:lpstr>
      <vt:lpstr>요구사항 개발 프로세스 </vt:lpstr>
      <vt:lpstr>요구사항 도출 </vt:lpstr>
      <vt:lpstr>요구사항 분석 </vt:lpstr>
      <vt:lpstr>요구사항 명세 </vt:lpstr>
      <vt:lpstr>요구사항 확인</vt:lpstr>
      <vt:lpstr>요구사항 분석 기법</vt:lpstr>
      <vt:lpstr>요구사항 확인 기법</vt:lpstr>
      <vt:lpstr>요구사항 확인 기법</vt:lpstr>
      <vt:lpstr>UML</vt:lpstr>
      <vt:lpstr>사물(Things)</vt:lpstr>
      <vt:lpstr>관계(Relationship) </vt:lpstr>
      <vt:lpstr>다이어그램(Diagram)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63</cp:revision>
  <dcterms:created xsi:type="dcterms:W3CDTF">2020-11-13T08:12:53Z</dcterms:created>
  <dcterms:modified xsi:type="dcterms:W3CDTF">2020-11-17T06:06:21Z</dcterms:modified>
</cp:coreProperties>
</file>