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0" r:id="rId2"/>
    <p:sldId id="373" r:id="rId3"/>
    <p:sldId id="424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2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57" autoAdjust="0"/>
  </p:normalViewPr>
  <p:slideViewPr>
    <p:cSldViewPr>
      <p:cViewPr varScale="1">
        <p:scale>
          <a:sx n="110" d="100"/>
          <a:sy n="110" d="100"/>
        </p:scale>
        <p:origin x="-16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424-AC0B-43E1-BEE3-B8A2BA3D0B2E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9A6-2373-4A05-A610-5F6A34BFBE76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6000-E4CE-4BD2-9EEE-D1F8EAAC3015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 b="1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196752"/>
            <a:ext cx="8229600" cy="4958011"/>
          </a:xfrm>
        </p:spPr>
        <p:txBody>
          <a:bodyPr anchor="ctr"/>
          <a:lstStyle>
            <a:lvl1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latin typeface="HY강B" pitchFamily="18" charset="-127"/>
              </a:defRPr>
            </a:lvl1pPr>
            <a:lvl2pPr marL="742950" indent="-285750" algn="just">
              <a:lnSpc>
                <a:spcPct val="150000"/>
              </a:lnSpc>
              <a:buFont typeface="Wingdings" panose="05000000000000000000" pitchFamily="2" charset="2"/>
              <a:buChar char="§"/>
              <a:defRPr sz="2000" baseline="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C358-D6A4-4DC0-9EE9-A1C5357CCF57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05273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7A8-9A0E-4163-B2CF-28FAAA408268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2BC-2957-426C-9D9A-6B10212DB1E4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F9E6-1293-4AEE-B82A-9CCEA7F3E1C6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C3C2-9818-456F-BCDA-F8500905FA58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1C4E-A3D3-47AE-93ED-1B41B0151C06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EEEF-3393-4F29-82D2-3EF1FDF46BC7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C632-6F07-4E0B-94AD-FD23DC7EF17D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0123-67E1-438D-A3BF-52F17892FF6B}" type="datetime1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22820" y="2204864"/>
            <a:ext cx="378571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/>
              <a:t>05. Layout</a:t>
            </a:r>
          </a:p>
          <a:p>
            <a:pPr algn="ctr"/>
            <a:r>
              <a:rPr lang="en-US" altLang="ko-KR" sz="6000" dirty="0" smtClean="0">
                <a:solidFill>
                  <a:srgbClr val="FF0000"/>
                </a:solidFill>
              </a:rPr>
              <a:t>(Practice)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0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2463"/>
          <a:stretch/>
        </p:blipFill>
        <p:spPr>
          <a:xfrm>
            <a:off x="35496" y="44624"/>
            <a:ext cx="5099942" cy="43518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46" y="60151"/>
            <a:ext cx="382905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5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" y="0"/>
            <a:ext cx="5055457" cy="5301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0"/>
            <a:ext cx="40195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0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0"/>
            <a:ext cx="5262525" cy="60090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22811"/>
            <a:ext cx="38290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8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3416"/>
            <a:ext cx="4856956" cy="67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2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9"/>
            <a:ext cx="4711197" cy="44644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30487"/>
            <a:ext cx="40576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67667"/>
            <a:ext cx="4536504" cy="67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0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9703"/>
            <a:ext cx="4789512" cy="66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2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4791075" cy="5143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88640"/>
            <a:ext cx="35147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3412011" cy="6721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56382"/>
            <a:ext cx="3258683" cy="6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4752975" cy="4314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983622"/>
            <a:ext cx="3409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3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38137"/>
            <a:ext cx="85248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909637"/>
            <a:ext cx="5438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5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for your attention!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25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9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71929"/>
            <a:ext cx="7824167" cy="63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5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33350"/>
            <a:ext cx="58959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/>
          <a:stretch/>
        </p:blipFill>
        <p:spPr bwMode="auto">
          <a:xfrm>
            <a:off x="827583" y="638354"/>
            <a:ext cx="7556051" cy="595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93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462"/>
            <a:ext cx="7622234" cy="66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0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0002"/>
            <a:ext cx="8035429" cy="67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0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4385"/>
            <a:ext cx="7788791" cy="67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9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638175"/>
            <a:ext cx="86010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2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13213</TotalTime>
  <Words>32</Words>
  <Application>Microsoft Office PowerPoint</Application>
  <PresentationFormat>화면 슬라이드 쇼(4:3)</PresentationFormat>
  <Paragraphs>24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user</cp:lastModifiedBy>
  <cp:revision>195</cp:revision>
  <dcterms:created xsi:type="dcterms:W3CDTF">2017-05-29T01:33:44Z</dcterms:created>
  <dcterms:modified xsi:type="dcterms:W3CDTF">2021-02-10T01:07:31Z</dcterms:modified>
</cp:coreProperties>
</file>