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0" r:id="rId2"/>
    <p:sldId id="373" r:id="rId3"/>
    <p:sldId id="424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9" r:id="rId17"/>
    <p:sldId id="438" r:id="rId18"/>
    <p:sldId id="440" r:id="rId19"/>
    <p:sldId id="441" r:id="rId20"/>
    <p:sldId id="444" r:id="rId21"/>
    <p:sldId id="442" r:id="rId22"/>
    <p:sldId id="443" r:id="rId23"/>
    <p:sldId id="448" r:id="rId24"/>
    <p:sldId id="446" r:id="rId25"/>
    <p:sldId id="449" r:id="rId26"/>
    <p:sldId id="445" r:id="rId27"/>
    <p:sldId id="447" r:id="rId28"/>
    <p:sldId id="450" r:id="rId29"/>
    <p:sldId id="451" r:id="rId30"/>
    <p:sldId id="457" r:id="rId31"/>
    <p:sldId id="453" r:id="rId32"/>
    <p:sldId id="458" r:id="rId33"/>
    <p:sldId id="454" r:id="rId34"/>
    <p:sldId id="423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7" autoAdjust="0"/>
  </p:normalViewPr>
  <p:slideViewPr>
    <p:cSldViewPr>
      <p:cViewPr>
        <p:scale>
          <a:sx n="117" d="100"/>
          <a:sy n="117" d="100"/>
        </p:scale>
        <p:origin x="-14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424-AC0B-43E1-BEE3-B8A2BA3D0B2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9A6-2373-4A05-A610-5F6A34BFBE7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6000-E4CE-4BD2-9EEE-D1F8EAAC301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 b="1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196752"/>
            <a:ext cx="8229600" cy="4958011"/>
          </a:xfrm>
        </p:spPr>
        <p:txBody>
          <a:bodyPr anchor="ctr"/>
          <a:lstStyle>
            <a:lvl1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latin typeface="HY강B" pitchFamily="18" charset="-127"/>
              </a:defRPr>
            </a:lvl1pPr>
            <a:lvl2pPr marL="74295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 sz="2000" baseline="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C358-D6A4-4DC0-9EE9-A1C5357CCF5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7A8-9A0E-4163-B2CF-28FAAA40826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2BC-2957-426C-9D9A-6B10212DB1E4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F9E6-1293-4AEE-B82A-9CCEA7F3E1C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C3C2-9818-456F-BCDA-F8500905FA5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1C4E-A3D3-47AE-93ED-1B41B0151C0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EEEF-3393-4F29-82D2-3EF1FDF46BC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C632-6F07-4E0B-94AD-FD23DC7EF17D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0123-67E1-438D-A3BF-52F17892FF6B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06205" y="2204864"/>
            <a:ext cx="48189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/>
              <a:t>06. </a:t>
            </a:r>
            <a:r>
              <a:rPr lang="ko-KR" altLang="en-US" sz="6000" dirty="0" smtClean="0"/>
              <a:t>고급 위젯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(Practice)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7039"/>
            <a:ext cx="4800600" cy="6057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620688"/>
            <a:ext cx="4124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" y="692696"/>
            <a:ext cx="4743450" cy="521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980728"/>
            <a:ext cx="4067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8"/>
          <a:stretch/>
        </p:blipFill>
        <p:spPr>
          <a:xfrm>
            <a:off x="3203848" y="1268761"/>
            <a:ext cx="248932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8" y="1252137"/>
            <a:ext cx="8077992" cy="47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6" y="836712"/>
            <a:ext cx="8210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5955628" cy="47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71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6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74967"/>
            <a:ext cx="2808312" cy="39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0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785812"/>
            <a:ext cx="47625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299257"/>
            <a:ext cx="5616575" cy="38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4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63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4" y="1210479"/>
            <a:ext cx="8164336" cy="38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64704"/>
            <a:ext cx="5008536" cy="44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5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5758167" cy="548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77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8" y="1240261"/>
            <a:ext cx="8164336" cy="42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1929"/>
            <a:ext cx="7824167" cy="63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2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847691"/>
            <a:ext cx="5749925" cy="36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0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"/>
          <a:stretch/>
        </p:blipFill>
        <p:spPr>
          <a:xfrm>
            <a:off x="3203848" y="1124745"/>
            <a:ext cx="22412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for your attention!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42975"/>
            <a:ext cx="56197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6274" t="51753"/>
          <a:stretch/>
        </p:blipFill>
        <p:spPr>
          <a:xfrm>
            <a:off x="2699792" y="2492896"/>
            <a:ext cx="4119562" cy="22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76400"/>
            <a:ext cx="5495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09737"/>
            <a:ext cx="5457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624012"/>
            <a:ext cx="5438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47650"/>
            <a:ext cx="48101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46</Words>
  <Application>Microsoft Office PowerPoint</Application>
  <PresentationFormat>화면 슬라이드 쇼(4:3)</PresentationFormat>
  <Paragraphs>37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user</cp:lastModifiedBy>
  <cp:revision>199</cp:revision>
  <dcterms:created xsi:type="dcterms:W3CDTF">2017-05-29T01:33:44Z</dcterms:created>
  <dcterms:modified xsi:type="dcterms:W3CDTF">2021-02-15T01:32:11Z</dcterms:modified>
</cp:coreProperties>
</file>