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82976-8007-4CB1-A3B8-2E21C73F92F5}" v="759" dt="2020-11-17T06:22:5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5782976-8007-4CB1-A3B8-2E21C73F92F5}"/>
    <pc:docChg chg="modSld">
      <pc:chgData name="" userId="" providerId="" clId="Web-{75782976-8007-4CB1-A3B8-2E21C73F92F5}" dt="2020-11-17T06:07:47.719" v="3" actId="20577"/>
      <pc:docMkLst>
        <pc:docMk/>
      </pc:docMkLst>
      <pc:sldChg chg="modSp">
        <pc:chgData name="" userId="" providerId="" clId="Web-{75782976-8007-4CB1-A3B8-2E21C73F92F5}" dt="2020-11-17T06:07:47.719" v="2" actId="20577"/>
        <pc:sldMkLst>
          <pc:docMk/>
          <pc:sldMk cId="3569210928" sldId="256"/>
        </pc:sldMkLst>
        <pc:spChg chg="mod">
          <ac:chgData name="" userId="" providerId="" clId="Web-{75782976-8007-4CB1-A3B8-2E21C73F92F5}" dt="2020-11-17T06:07:47.719" v="2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Kim Taeheon" userId="385814b8f76df9d8" providerId="Windows Live" clId="Web-{75782976-8007-4CB1-A3B8-2E21C73F92F5}"/>
    <pc:docChg chg="addSld modSld">
      <pc:chgData name="Kim Taeheon" userId="385814b8f76df9d8" providerId="Windows Live" clId="Web-{75782976-8007-4CB1-A3B8-2E21C73F92F5}" dt="2020-11-17T06:22:50.281" v="646" actId="20577"/>
      <pc:docMkLst>
        <pc:docMk/>
      </pc:docMkLst>
      <pc:sldChg chg="modSp">
        <pc:chgData name="Kim Taeheon" userId="385814b8f76df9d8" providerId="Windows Live" clId="Web-{75782976-8007-4CB1-A3B8-2E21C73F92F5}" dt="2020-11-17T06:07:51.438" v="6" actId="20577"/>
        <pc:sldMkLst>
          <pc:docMk/>
          <pc:sldMk cId="3569210928" sldId="256"/>
        </pc:sldMkLst>
        <pc:spChg chg="mod">
          <ac:chgData name="Kim Taeheon" userId="385814b8f76df9d8" providerId="Windows Live" clId="Web-{75782976-8007-4CB1-A3B8-2E21C73F92F5}" dt="2020-11-17T06:07:51.438" v="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75782976-8007-4CB1-A3B8-2E21C73F92F5}" dt="2020-11-17T06:08:15.298" v="27" actId="20577"/>
        <pc:sldMkLst>
          <pc:docMk/>
          <pc:sldMk cId="602097885" sldId="257"/>
        </pc:sldMkLst>
        <pc:spChg chg="mod">
          <ac:chgData name="Kim Taeheon" userId="385814b8f76df9d8" providerId="Windows Live" clId="Web-{75782976-8007-4CB1-A3B8-2E21C73F92F5}" dt="2020-11-17T06:08:11.579" v="24" actId="20577"/>
          <ac:spMkLst>
            <pc:docMk/>
            <pc:sldMk cId="602097885" sldId="257"/>
            <ac:spMk id="2" creationId="{A76EA2A1-4AF8-4372-9F6E-B732B34F28F2}"/>
          </ac:spMkLst>
        </pc:spChg>
        <pc:spChg chg="mod">
          <ac:chgData name="Kim Taeheon" userId="385814b8f76df9d8" providerId="Windows Live" clId="Web-{75782976-8007-4CB1-A3B8-2E21C73F92F5}" dt="2020-11-17T06:08:15.298" v="27" actId="20577"/>
          <ac:spMkLst>
            <pc:docMk/>
            <pc:sldMk cId="602097885" sldId="257"/>
            <ac:spMk id="3" creationId="{9B542905-0C3C-4986-9B2E-7C9F755606C8}"/>
          </ac:spMkLst>
        </pc:spChg>
      </pc:sldChg>
      <pc:sldChg chg="modSp new">
        <pc:chgData name="Kim Taeheon" userId="385814b8f76df9d8" providerId="Windows Live" clId="Web-{75782976-8007-4CB1-A3B8-2E21C73F92F5}" dt="2020-11-17T06:08:30.673" v="75" actId="20577"/>
        <pc:sldMkLst>
          <pc:docMk/>
          <pc:sldMk cId="3870926630" sldId="258"/>
        </pc:sldMkLst>
        <pc:spChg chg="mod">
          <ac:chgData name="Kim Taeheon" userId="385814b8f76df9d8" providerId="Windows Live" clId="Web-{75782976-8007-4CB1-A3B8-2E21C73F92F5}" dt="2020-11-17T06:08:30.469" v="73" actId="20577"/>
          <ac:spMkLst>
            <pc:docMk/>
            <pc:sldMk cId="3870926630" sldId="258"/>
            <ac:spMk id="2" creationId="{7F07FD0F-05E8-4156-9E08-44456DBB05EF}"/>
          </ac:spMkLst>
        </pc:spChg>
        <pc:spChg chg="mod">
          <ac:chgData name="Kim Taeheon" userId="385814b8f76df9d8" providerId="Windows Live" clId="Web-{75782976-8007-4CB1-A3B8-2E21C73F92F5}" dt="2020-11-17T06:08:30.673" v="75" actId="20577"/>
          <ac:spMkLst>
            <pc:docMk/>
            <pc:sldMk cId="3870926630" sldId="258"/>
            <ac:spMk id="3" creationId="{7FD3010F-7139-46B9-A479-8B7DD4329288}"/>
          </ac:spMkLst>
        </pc:spChg>
      </pc:sldChg>
      <pc:sldChg chg="modSp new">
        <pc:chgData name="Kim Taeheon" userId="385814b8f76df9d8" providerId="Windows Live" clId="Web-{75782976-8007-4CB1-A3B8-2E21C73F92F5}" dt="2020-11-17T06:08:43.048" v="85" actId="20577"/>
        <pc:sldMkLst>
          <pc:docMk/>
          <pc:sldMk cId="851432647" sldId="259"/>
        </pc:sldMkLst>
        <pc:spChg chg="mod">
          <ac:chgData name="Kim Taeheon" userId="385814b8f76df9d8" providerId="Windows Live" clId="Web-{75782976-8007-4CB1-A3B8-2E21C73F92F5}" dt="2020-11-17T06:08:40.798" v="81" actId="20577"/>
          <ac:spMkLst>
            <pc:docMk/>
            <pc:sldMk cId="851432647" sldId="259"/>
            <ac:spMk id="2" creationId="{1B0D9FA8-CAF4-4649-8C05-79DFC86E3CC3}"/>
          </ac:spMkLst>
        </pc:spChg>
        <pc:spChg chg="mod">
          <ac:chgData name="Kim Taeheon" userId="385814b8f76df9d8" providerId="Windows Live" clId="Web-{75782976-8007-4CB1-A3B8-2E21C73F92F5}" dt="2020-11-17T06:08:43.048" v="85" actId="20577"/>
          <ac:spMkLst>
            <pc:docMk/>
            <pc:sldMk cId="851432647" sldId="259"/>
            <ac:spMk id="3" creationId="{2AFB0A8F-17C4-4408-B28C-8E84AFB23F8B}"/>
          </ac:spMkLst>
        </pc:spChg>
      </pc:sldChg>
      <pc:sldChg chg="modSp new">
        <pc:chgData name="Kim Taeheon" userId="385814b8f76df9d8" providerId="Windows Live" clId="Web-{75782976-8007-4CB1-A3B8-2E21C73F92F5}" dt="2020-11-17T06:09:09.673" v="105" actId="20577"/>
        <pc:sldMkLst>
          <pc:docMk/>
          <pc:sldMk cId="1784850294" sldId="260"/>
        </pc:sldMkLst>
        <pc:spChg chg="mod">
          <ac:chgData name="Kim Taeheon" userId="385814b8f76df9d8" providerId="Windows Live" clId="Web-{75782976-8007-4CB1-A3B8-2E21C73F92F5}" dt="2020-11-17T06:08:49.844" v="90" actId="20577"/>
          <ac:spMkLst>
            <pc:docMk/>
            <pc:sldMk cId="1784850294" sldId="260"/>
            <ac:spMk id="2" creationId="{C22D3C31-63D7-46DF-A42E-3AD2EC9D298A}"/>
          </ac:spMkLst>
        </pc:spChg>
        <pc:spChg chg="mod">
          <ac:chgData name="Kim Taeheon" userId="385814b8f76df9d8" providerId="Windows Live" clId="Web-{75782976-8007-4CB1-A3B8-2E21C73F92F5}" dt="2020-11-17T06:09:09.673" v="105" actId="20577"/>
          <ac:spMkLst>
            <pc:docMk/>
            <pc:sldMk cId="1784850294" sldId="260"/>
            <ac:spMk id="3" creationId="{4E3F5B2C-9E33-4BA3-85DE-13241F160A7B}"/>
          </ac:spMkLst>
        </pc:spChg>
      </pc:sldChg>
      <pc:sldChg chg="addSp modSp new">
        <pc:chgData name="Kim Taeheon" userId="385814b8f76df9d8" providerId="Windows Live" clId="Web-{75782976-8007-4CB1-A3B8-2E21C73F92F5}" dt="2020-11-17T06:09:28.969" v="117" actId="14100"/>
        <pc:sldMkLst>
          <pc:docMk/>
          <pc:sldMk cId="1975007336" sldId="261"/>
        </pc:sldMkLst>
        <pc:spChg chg="mod">
          <ac:chgData name="Kim Taeheon" userId="385814b8f76df9d8" providerId="Windows Live" clId="Web-{75782976-8007-4CB1-A3B8-2E21C73F92F5}" dt="2020-11-17T06:09:15.610" v="108" actId="20577"/>
          <ac:spMkLst>
            <pc:docMk/>
            <pc:sldMk cId="1975007336" sldId="261"/>
            <ac:spMk id="2" creationId="{78C4BF3A-99C0-4025-82B5-159AE4396F9D}"/>
          </ac:spMkLst>
        </pc:spChg>
        <pc:spChg chg="mod">
          <ac:chgData name="Kim Taeheon" userId="385814b8f76df9d8" providerId="Windows Live" clId="Web-{75782976-8007-4CB1-A3B8-2E21C73F92F5}" dt="2020-11-17T06:09:21.813" v="113" actId="20577"/>
          <ac:spMkLst>
            <pc:docMk/>
            <pc:sldMk cId="1975007336" sldId="261"/>
            <ac:spMk id="3" creationId="{AF07A68C-BF40-4D4F-B5D5-00B349C48405}"/>
          </ac:spMkLst>
        </pc:spChg>
        <pc:picChg chg="add mod">
          <ac:chgData name="Kim Taeheon" userId="385814b8f76df9d8" providerId="Windows Live" clId="Web-{75782976-8007-4CB1-A3B8-2E21C73F92F5}" dt="2020-11-17T06:09:28.969" v="117" actId="14100"/>
          <ac:picMkLst>
            <pc:docMk/>
            <pc:sldMk cId="1975007336" sldId="261"/>
            <ac:picMk id="4" creationId="{5ACED684-4976-47C6-B5D6-70A6C0D49DA8}"/>
          </ac:picMkLst>
        </pc:picChg>
      </pc:sldChg>
      <pc:sldChg chg="modSp new">
        <pc:chgData name="Kim Taeheon" userId="385814b8f76df9d8" providerId="Windows Live" clId="Web-{75782976-8007-4CB1-A3B8-2E21C73F92F5}" dt="2020-11-17T06:09:40.141" v="122" actId="20577"/>
        <pc:sldMkLst>
          <pc:docMk/>
          <pc:sldMk cId="1861511718" sldId="262"/>
        </pc:sldMkLst>
        <pc:spChg chg="mod">
          <ac:chgData name="Kim Taeheon" userId="385814b8f76df9d8" providerId="Windows Live" clId="Web-{75782976-8007-4CB1-A3B8-2E21C73F92F5}" dt="2020-11-17T06:09:36.782" v="119" actId="20577"/>
          <ac:spMkLst>
            <pc:docMk/>
            <pc:sldMk cId="1861511718" sldId="262"/>
            <ac:spMk id="2" creationId="{436DC2DC-F1A0-4CB5-9508-E3A4FD6B332A}"/>
          </ac:spMkLst>
        </pc:spChg>
        <pc:spChg chg="mod">
          <ac:chgData name="Kim Taeheon" userId="385814b8f76df9d8" providerId="Windows Live" clId="Web-{75782976-8007-4CB1-A3B8-2E21C73F92F5}" dt="2020-11-17T06:09:40.141" v="122" actId="20577"/>
          <ac:spMkLst>
            <pc:docMk/>
            <pc:sldMk cId="1861511718" sldId="262"/>
            <ac:spMk id="3" creationId="{745CB423-6634-4103-B5E9-22E04D53647D}"/>
          </ac:spMkLst>
        </pc:spChg>
      </pc:sldChg>
      <pc:sldChg chg="modSp new">
        <pc:chgData name="Kim Taeheon" userId="385814b8f76df9d8" providerId="Windows Live" clId="Web-{75782976-8007-4CB1-A3B8-2E21C73F92F5}" dt="2020-11-17T06:09:59.735" v="134" actId="20577"/>
        <pc:sldMkLst>
          <pc:docMk/>
          <pc:sldMk cId="3029828077" sldId="263"/>
        </pc:sldMkLst>
        <pc:spChg chg="mod">
          <ac:chgData name="Kim Taeheon" userId="385814b8f76df9d8" providerId="Windows Live" clId="Web-{75782976-8007-4CB1-A3B8-2E21C73F92F5}" dt="2020-11-17T06:09:54.719" v="130" actId="20577"/>
          <ac:spMkLst>
            <pc:docMk/>
            <pc:sldMk cId="3029828077" sldId="263"/>
            <ac:spMk id="2" creationId="{9D7CADF6-D2CC-419C-8272-D727FF8A5592}"/>
          </ac:spMkLst>
        </pc:spChg>
        <pc:spChg chg="mod">
          <ac:chgData name="Kim Taeheon" userId="385814b8f76df9d8" providerId="Windows Live" clId="Web-{75782976-8007-4CB1-A3B8-2E21C73F92F5}" dt="2020-11-17T06:09:59.735" v="134" actId="20577"/>
          <ac:spMkLst>
            <pc:docMk/>
            <pc:sldMk cId="3029828077" sldId="263"/>
            <ac:spMk id="3" creationId="{D9A0F17A-CE37-4B29-B0D6-FCAFE7CA4A93}"/>
          </ac:spMkLst>
        </pc:spChg>
      </pc:sldChg>
      <pc:sldChg chg="modSp new">
        <pc:chgData name="Kim Taeheon" userId="385814b8f76df9d8" providerId="Windows Live" clId="Web-{75782976-8007-4CB1-A3B8-2E21C73F92F5}" dt="2020-11-17T06:10:14.657" v="144" actId="20577"/>
        <pc:sldMkLst>
          <pc:docMk/>
          <pc:sldMk cId="1170748949" sldId="264"/>
        </pc:sldMkLst>
        <pc:spChg chg="mod">
          <ac:chgData name="Kim Taeheon" userId="385814b8f76df9d8" providerId="Windows Live" clId="Web-{75782976-8007-4CB1-A3B8-2E21C73F92F5}" dt="2020-11-17T06:10:07.610" v="139" actId="20577"/>
          <ac:spMkLst>
            <pc:docMk/>
            <pc:sldMk cId="1170748949" sldId="264"/>
            <ac:spMk id="2" creationId="{571E711D-B880-46EA-952C-518BBE9E8783}"/>
          </ac:spMkLst>
        </pc:spChg>
        <pc:spChg chg="mod">
          <ac:chgData name="Kim Taeheon" userId="385814b8f76df9d8" providerId="Windows Live" clId="Web-{75782976-8007-4CB1-A3B8-2E21C73F92F5}" dt="2020-11-17T06:10:14.657" v="144" actId="20577"/>
          <ac:spMkLst>
            <pc:docMk/>
            <pc:sldMk cId="1170748949" sldId="264"/>
            <ac:spMk id="3" creationId="{0E2BC62E-84FF-4748-8725-51FE3E6FE5A2}"/>
          </ac:spMkLst>
        </pc:spChg>
      </pc:sldChg>
      <pc:sldChg chg="modSp new">
        <pc:chgData name="Kim Taeheon" userId="385814b8f76df9d8" providerId="Windows Live" clId="Web-{75782976-8007-4CB1-A3B8-2E21C73F92F5}" dt="2020-11-17T06:10:24.016" v="153" actId="20577"/>
        <pc:sldMkLst>
          <pc:docMk/>
          <pc:sldMk cId="1397618044" sldId="265"/>
        </pc:sldMkLst>
        <pc:spChg chg="mod">
          <ac:chgData name="Kim Taeheon" userId="385814b8f76df9d8" providerId="Windows Live" clId="Web-{75782976-8007-4CB1-A3B8-2E21C73F92F5}" dt="2020-11-17T06:10:24.016" v="153" actId="20577"/>
          <ac:spMkLst>
            <pc:docMk/>
            <pc:sldMk cId="1397618044" sldId="265"/>
            <ac:spMk id="2" creationId="{2BAD85C8-74E8-4660-9D66-0DA285BE26A0}"/>
          </ac:spMkLst>
        </pc:spChg>
        <pc:spChg chg="mod">
          <ac:chgData name="Kim Taeheon" userId="385814b8f76df9d8" providerId="Windows Live" clId="Web-{75782976-8007-4CB1-A3B8-2E21C73F92F5}" dt="2020-11-17T06:10:22.188" v="149" actId="20577"/>
          <ac:spMkLst>
            <pc:docMk/>
            <pc:sldMk cId="1397618044" sldId="265"/>
            <ac:spMk id="3" creationId="{6C76CDD5-56F0-4BCF-87E1-70B966137D6F}"/>
          </ac:spMkLst>
        </pc:spChg>
      </pc:sldChg>
      <pc:sldChg chg="modSp new">
        <pc:chgData name="Kim Taeheon" userId="385814b8f76df9d8" providerId="Windows Live" clId="Web-{75782976-8007-4CB1-A3B8-2E21C73F92F5}" dt="2020-11-17T06:10:54.032" v="162" actId="20577"/>
        <pc:sldMkLst>
          <pc:docMk/>
          <pc:sldMk cId="1247464438" sldId="266"/>
        </pc:sldMkLst>
        <pc:spChg chg="mod">
          <ac:chgData name="Kim Taeheon" userId="385814b8f76df9d8" providerId="Windows Live" clId="Web-{75782976-8007-4CB1-A3B8-2E21C73F92F5}" dt="2020-11-17T06:10:34.626" v="158" actId="20577"/>
          <ac:spMkLst>
            <pc:docMk/>
            <pc:sldMk cId="1247464438" sldId="266"/>
            <ac:spMk id="2" creationId="{8B86BF12-2985-4850-95AB-76BAA2EC0F53}"/>
          </ac:spMkLst>
        </pc:spChg>
        <pc:spChg chg="mod">
          <ac:chgData name="Kim Taeheon" userId="385814b8f76df9d8" providerId="Windows Live" clId="Web-{75782976-8007-4CB1-A3B8-2E21C73F92F5}" dt="2020-11-17T06:10:54.032" v="162" actId="20577"/>
          <ac:spMkLst>
            <pc:docMk/>
            <pc:sldMk cId="1247464438" sldId="266"/>
            <ac:spMk id="3" creationId="{C930195C-FD52-4121-8D49-8212345AEB27}"/>
          </ac:spMkLst>
        </pc:spChg>
      </pc:sldChg>
      <pc:sldChg chg="modSp new">
        <pc:chgData name="Kim Taeheon" userId="385814b8f76df9d8" providerId="Windows Live" clId="Web-{75782976-8007-4CB1-A3B8-2E21C73F92F5}" dt="2020-11-17T06:11:02.204" v="176" actId="20577"/>
        <pc:sldMkLst>
          <pc:docMk/>
          <pc:sldMk cId="2878790500" sldId="267"/>
        </pc:sldMkLst>
        <pc:spChg chg="mod">
          <ac:chgData name="Kim Taeheon" userId="385814b8f76df9d8" providerId="Windows Live" clId="Web-{75782976-8007-4CB1-A3B8-2E21C73F92F5}" dt="2020-11-17T06:11:01.469" v="173" actId="20577"/>
          <ac:spMkLst>
            <pc:docMk/>
            <pc:sldMk cId="2878790500" sldId="267"/>
            <ac:spMk id="2" creationId="{C5FD1597-1BB0-4ADF-A05B-0280A7E975FE}"/>
          </ac:spMkLst>
        </pc:spChg>
        <pc:spChg chg="mod">
          <ac:chgData name="Kim Taeheon" userId="385814b8f76df9d8" providerId="Windows Live" clId="Web-{75782976-8007-4CB1-A3B8-2E21C73F92F5}" dt="2020-11-17T06:11:02.204" v="176" actId="20577"/>
          <ac:spMkLst>
            <pc:docMk/>
            <pc:sldMk cId="2878790500" sldId="267"/>
            <ac:spMk id="3" creationId="{F59A89AD-65B1-4B45-A907-A1EC47A925E8}"/>
          </ac:spMkLst>
        </pc:spChg>
      </pc:sldChg>
      <pc:sldChg chg="modSp new">
        <pc:chgData name="Kim Taeheon" userId="385814b8f76df9d8" providerId="Windows Live" clId="Web-{75782976-8007-4CB1-A3B8-2E21C73F92F5}" dt="2020-11-17T06:11:15.485" v="200" actId="20577"/>
        <pc:sldMkLst>
          <pc:docMk/>
          <pc:sldMk cId="2149569221" sldId="268"/>
        </pc:sldMkLst>
        <pc:spChg chg="mod">
          <ac:chgData name="Kim Taeheon" userId="385814b8f76df9d8" providerId="Windows Live" clId="Web-{75782976-8007-4CB1-A3B8-2E21C73F92F5}" dt="2020-11-17T06:11:10.344" v="195" actId="20577"/>
          <ac:spMkLst>
            <pc:docMk/>
            <pc:sldMk cId="2149569221" sldId="268"/>
            <ac:spMk id="2" creationId="{31591747-629D-4B66-9D62-A2A870F947A8}"/>
          </ac:spMkLst>
        </pc:spChg>
        <pc:spChg chg="mod">
          <ac:chgData name="Kim Taeheon" userId="385814b8f76df9d8" providerId="Windows Live" clId="Web-{75782976-8007-4CB1-A3B8-2E21C73F92F5}" dt="2020-11-17T06:11:15.485" v="200" actId="20577"/>
          <ac:spMkLst>
            <pc:docMk/>
            <pc:sldMk cId="2149569221" sldId="268"/>
            <ac:spMk id="3" creationId="{845330CF-4F8D-4ACE-9E9A-BB5CBCACEE6F}"/>
          </ac:spMkLst>
        </pc:spChg>
      </pc:sldChg>
      <pc:sldChg chg="modSp new">
        <pc:chgData name="Kim Taeheon" userId="385814b8f76df9d8" providerId="Windows Live" clId="Web-{75782976-8007-4CB1-A3B8-2E21C73F92F5}" dt="2020-11-17T06:11:48.126" v="244" actId="20577"/>
        <pc:sldMkLst>
          <pc:docMk/>
          <pc:sldMk cId="368311703" sldId="269"/>
        </pc:sldMkLst>
        <pc:spChg chg="mod">
          <ac:chgData name="Kim Taeheon" userId="385814b8f76df9d8" providerId="Windows Live" clId="Web-{75782976-8007-4CB1-A3B8-2E21C73F92F5}" dt="2020-11-17T06:11:45.219" v="242" actId="20577"/>
          <ac:spMkLst>
            <pc:docMk/>
            <pc:sldMk cId="368311703" sldId="269"/>
            <ac:spMk id="2" creationId="{3C06E4EF-C09E-4067-9CFA-8354B14EB572}"/>
          </ac:spMkLst>
        </pc:spChg>
        <pc:spChg chg="mod">
          <ac:chgData name="Kim Taeheon" userId="385814b8f76df9d8" providerId="Windows Live" clId="Web-{75782976-8007-4CB1-A3B8-2E21C73F92F5}" dt="2020-11-17T06:11:48.126" v="244" actId="20577"/>
          <ac:spMkLst>
            <pc:docMk/>
            <pc:sldMk cId="368311703" sldId="269"/>
            <ac:spMk id="3" creationId="{CABFA6A6-986B-41B2-9078-DCF82DA5557E}"/>
          </ac:spMkLst>
        </pc:spChg>
      </pc:sldChg>
      <pc:sldChg chg="modSp new">
        <pc:chgData name="Kim Taeheon" userId="385814b8f76df9d8" providerId="Windows Live" clId="Web-{75782976-8007-4CB1-A3B8-2E21C73F92F5}" dt="2020-11-17T06:12:05.610" v="253" actId="20577"/>
        <pc:sldMkLst>
          <pc:docMk/>
          <pc:sldMk cId="1946561431" sldId="270"/>
        </pc:sldMkLst>
        <pc:spChg chg="mod">
          <ac:chgData name="Kim Taeheon" userId="385814b8f76df9d8" providerId="Windows Live" clId="Web-{75782976-8007-4CB1-A3B8-2E21C73F92F5}" dt="2020-11-17T06:11:52.829" v="248" actId="20577"/>
          <ac:spMkLst>
            <pc:docMk/>
            <pc:sldMk cId="1946561431" sldId="270"/>
            <ac:spMk id="2" creationId="{6CA11EBF-6E84-4F22-B06B-65EE475C6662}"/>
          </ac:spMkLst>
        </pc:spChg>
        <pc:spChg chg="mod">
          <ac:chgData name="Kim Taeheon" userId="385814b8f76df9d8" providerId="Windows Live" clId="Web-{75782976-8007-4CB1-A3B8-2E21C73F92F5}" dt="2020-11-17T06:12:05.610" v="253" actId="20577"/>
          <ac:spMkLst>
            <pc:docMk/>
            <pc:sldMk cId="1946561431" sldId="270"/>
            <ac:spMk id="3" creationId="{CEB72EE5-BB9B-44AE-B761-8B12A163DD77}"/>
          </ac:spMkLst>
        </pc:spChg>
      </pc:sldChg>
      <pc:sldChg chg="modSp new">
        <pc:chgData name="Kim Taeheon" userId="385814b8f76df9d8" providerId="Windows Live" clId="Web-{75782976-8007-4CB1-A3B8-2E21C73F92F5}" dt="2020-11-17T06:12:12.407" v="261" actId="20577"/>
        <pc:sldMkLst>
          <pc:docMk/>
          <pc:sldMk cId="1667512010" sldId="271"/>
        </pc:sldMkLst>
        <pc:spChg chg="mod">
          <ac:chgData name="Kim Taeheon" userId="385814b8f76df9d8" providerId="Windows Live" clId="Web-{75782976-8007-4CB1-A3B8-2E21C73F92F5}" dt="2020-11-17T06:12:09.610" v="258" actId="20577"/>
          <ac:spMkLst>
            <pc:docMk/>
            <pc:sldMk cId="1667512010" sldId="271"/>
            <ac:spMk id="2" creationId="{AFE2B03D-170D-43FA-A44A-322C353E8624}"/>
          </ac:spMkLst>
        </pc:spChg>
        <pc:spChg chg="mod">
          <ac:chgData name="Kim Taeheon" userId="385814b8f76df9d8" providerId="Windows Live" clId="Web-{75782976-8007-4CB1-A3B8-2E21C73F92F5}" dt="2020-11-17T06:12:12.407" v="261" actId="20577"/>
          <ac:spMkLst>
            <pc:docMk/>
            <pc:sldMk cId="1667512010" sldId="271"/>
            <ac:spMk id="3" creationId="{09118089-55D0-4C50-8367-9F89BB4F2BEE}"/>
          </ac:spMkLst>
        </pc:spChg>
      </pc:sldChg>
      <pc:sldChg chg="modSp new">
        <pc:chgData name="Kim Taeheon" userId="385814b8f76df9d8" providerId="Windows Live" clId="Web-{75782976-8007-4CB1-A3B8-2E21C73F92F5}" dt="2020-11-17T06:12:25.922" v="272" actId="20577"/>
        <pc:sldMkLst>
          <pc:docMk/>
          <pc:sldMk cId="711068690" sldId="272"/>
        </pc:sldMkLst>
        <pc:spChg chg="mod">
          <ac:chgData name="Kim Taeheon" userId="385814b8f76df9d8" providerId="Windows Live" clId="Web-{75782976-8007-4CB1-A3B8-2E21C73F92F5}" dt="2020-11-17T06:12:20.532" v="267" actId="20577"/>
          <ac:spMkLst>
            <pc:docMk/>
            <pc:sldMk cId="711068690" sldId="272"/>
            <ac:spMk id="2" creationId="{1AFE6348-7E02-4DFB-9D49-01AECAA3CBFB}"/>
          </ac:spMkLst>
        </pc:spChg>
        <pc:spChg chg="mod">
          <ac:chgData name="Kim Taeheon" userId="385814b8f76df9d8" providerId="Windows Live" clId="Web-{75782976-8007-4CB1-A3B8-2E21C73F92F5}" dt="2020-11-17T06:12:25.922" v="272" actId="20577"/>
          <ac:spMkLst>
            <pc:docMk/>
            <pc:sldMk cId="711068690" sldId="272"/>
            <ac:spMk id="3" creationId="{1ABF9D1C-AEDD-456F-BEA7-7FC21962B565}"/>
          </ac:spMkLst>
        </pc:spChg>
      </pc:sldChg>
      <pc:sldChg chg="addSp modSp new">
        <pc:chgData name="Kim Taeheon" userId="385814b8f76df9d8" providerId="Windows Live" clId="Web-{75782976-8007-4CB1-A3B8-2E21C73F92F5}" dt="2020-11-17T06:12:43.079" v="296" actId="1076"/>
        <pc:sldMkLst>
          <pc:docMk/>
          <pc:sldMk cId="3335257916" sldId="273"/>
        </pc:sldMkLst>
        <pc:spChg chg="mod">
          <ac:chgData name="Kim Taeheon" userId="385814b8f76df9d8" providerId="Windows Live" clId="Web-{75782976-8007-4CB1-A3B8-2E21C73F92F5}" dt="2020-11-17T06:12:30.016" v="285" actId="20577"/>
          <ac:spMkLst>
            <pc:docMk/>
            <pc:sldMk cId="3335257916" sldId="273"/>
            <ac:spMk id="2" creationId="{B102A499-4E8B-4063-8595-D44A33744400}"/>
          </ac:spMkLst>
        </pc:spChg>
        <pc:spChg chg="mod">
          <ac:chgData name="Kim Taeheon" userId="385814b8f76df9d8" providerId="Windows Live" clId="Web-{75782976-8007-4CB1-A3B8-2E21C73F92F5}" dt="2020-11-17T06:12:36.344" v="290" actId="20577"/>
          <ac:spMkLst>
            <pc:docMk/>
            <pc:sldMk cId="3335257916" sldId="273"/>
            <ac:spMk id="3" creationId="{19DCE18C-F9D3-40E0-BEC1-2D9EFCF7EA60}"/>
          </ac:spMkLst>
        </pc:spChg>
        <pc:picChg chg="add mod">
          <ac:chgData name="Kim Taeheon" userId="385814b8f76df9d8" providerId="Windows Live" clId="Web-{75782976-8007-4CB1-A3B8-2E21C73F92F5}" dt="2020-11-17T06:12:43.079" v="296" actId="1076"/>
          <ac:picMkLst>
            <pc:docMk/>
            <pc:sldMk cId="3335257916" sldId="273"/>
            <ac:picMk id="4" creationId="{A37255D9-F44D-42CC-B07E-E5D8EEED25C7}"/>
          </ac:picMkLst>
        </pc:picChg>
      </pc:sldChg>
      <pc:sldChg chg="addSp delSp modSp new">
        <pc:chgData name="Kim Taeheon" userId="385814b8f76df9d8" providerId="Windows Live" clId="Web-{75782976-8007-4CB1-A3B8-2E21C73F92F5}" dt="2020-11-17T06:13:16.329" v="304" actId="1076"/>
        <pc:sldMkLst>
          <pc:docMk/>
          <pc:sldMk cId="2529177448" sldId="274"/>
        </pc:sldMkLst>
        <pc:spChg chg="mod">
          <ac:chgData name="Kim Taeheon" userId="385814b8f76df9d8" providerId="Windows Live" clId="Web-{75782976-8007-4CB1-A3B8-2E21C73F92F5}" dt="2020-11-17T06:13:08.125" v="298" actId="20577"/>
          <ac:spMkLst>
            <pc:docMk/>
            <pc:sldMk cId="2529177448" sldId="274"/>
            <ac:spMk id="2" creationId="{393AC9AF-090B-4845-9DDA-AA0F03B7E82C}"/>
          </ac:spMkLst>
        </pc:spChg>
        <pc:spChg chg="del">
          <ac:chgData name="Kim Taeheon" userId="385814b8f76df9d8" providerId="Windows Live" clId="Web-{75782976-8007-4CB1-A3B8-2E21C73F92F5}" dt="2020-11-17T06:13:10.297" v="301"/>
          <ac:spMkLst>
            <pc:docMk/>
            <pc:sldMk cId="2529177448" sldId="274"/>
            <ac:spMk id="3" creationId="{87ED14D7-B2FE-4AFB-A83C-4B5FD4B3377D}"/>
          </ac:spMkLst>
        </pc:spChg>
        <pc:picChg chg="add mod ord">
          <ac:chgData name="Kim Taeheon" userId="385814b8f76df9d8" providerId="Windows Live" clId="Web-{75782976-8007-4CB1-A3B8-2E21C73F92F5}" dt="2020-11-17T06:13:16.329" v="304" actId="1076"/>
          <ac:picMkLst>
            <pc:docMk/>
            <pc:sldMk cId="2529177448" sldId="274"/>
            <ac:picMk id="4" creationId="{5699CE31-49E2-4173-AA37-EEE7E1BD5BA8}"/>
          </ac:picMkLst>
        </pc:picChg>
      </pc:sldChg>
      <pc:sldChg chg="addSp delSp modSp new">
        <pc:chgData name="Kim Taeheon" userId="385814b8f76df9d8" providerId="Windows Live" clId="Web-{75782976-8007-4CB1-A3B8-2E21C73F92F5}" dt="2020-11-17T06:13:34.235" v="314" actId="1076"/>
        <pc:sldMkLst>
          <pc:docMk/>
          <pc:sldMk cId="1124690149" sldId="275"/>
        </pc:sldMkLst>
        <pc:spChg chg="mod">
          <ac:chgData name="Kim Taeheon" userId="385814b8f76df9d8" providerId="Windows Live" clId="Web-{75782976-8007-4CB1-A3B8-2E21C73F92F5}" dt="2020-11-17T06:13:21.454" v="306" actId="20577"/>
          <ac:spMkLst>
            <pc:docMk/>
            <pc:sldMk cId="1124690149" sldId="275"/>
            <ac:spMk id="2" creationId="{74014B4B-2BAA-4C58-A097-3B6F4EB540B8}"/>
          </ac:spMkLst>
        </pc:spChg>
        <pc:spChg chg="del">
          <ac:chgData name="Kim Taeheon" userId="385814b8f76df9d8" providerId="Windows Live" clId="Web-{75782976-8007-4CB1-A3B8-2E21C73F92F5}" dt="2020-11-17T06:13:24.532" v="309"/>
          <ac:spMkLst>
            <pc:docMk/>
            <pc:sldMk cId="1124690149" sldId="275"/>
            <ac:spMk id="3" creationId="{C14EBDD4-3F37-4BF2-A346-929D08C41379}"/>
          </ac:spMkLst>
        </pc:spChg>
        <pc:picChg chg="add mod ord">
          <ac:chgData name="Kim Taeheon" userId="385814b8f76df9d8" providerId="Windows Live" clId="Web-{75782976-8007-4CB1-A3B8-2E21C73F92F5}" dt="2020-11-17T06:13:34.235" v="314" actId="1076"/>
          <ac:picMkLst>
            <pc:docMk/>
            <pc:sldMk cId="1124690149" sldId="275"/>
            <ac:picMk id="4" creationId="{03549BE1-CADE-41B1-A778-08EDFBBCF56D}"/>
          </ac:picMkLst>
        </pc:picChg>
      </pc:sldChg>
      <pc:sldChg chg="modSp new">
        <pc:chgData name="Kim Taeheon" userId="385814b8f76df9d8" providerId="Windows Live" clId="Web-{75782976-8007-4CB1-A3B8-2E21C73F92F5}" dt="2020-11-17T06:13:47.094" v="321" actId="20577"/>
        <pc:sldMkLst>
          <pc:docMk/>
          <pc:sldMk cId="2593820289" sldId="276"/>
        </pc:sldMkLst>
        <pc:spChg chg="mod">
          <ac:chgData name="Kim Taeheon" userId="385814b8f76df9d8" providerId="Windows Live" clId="Web-{75782976-8007-4CB1-A3B8-2E21C73F92F5}" dt="2020-11-17T06:13:39.641" v="316" actId="20577"/>
          <ac:spMkLst>
            <pc:docMk/>
            <pc:sldMk cId="2593820289" sldId="276"/>
            <ac:spMk id="2" creationId="{DDFDB2F1-F0C3-4E73-8204-215D2BB47A25}"/>
          </ac:spMkLst>
        </pc:spChg>
        <pc:spChg chg="mod">
          <ac:chgData name="Kim Taeheon" userId="385814b8f76df9d8" providerId="Windows Live" clId="Web-{75782976-8007-4CB1-A3B8-2E21C73F92F5}" dt="2020-11-17T06:13:47.094" v="321" actId="20577"/>
          <ac:spMkLst>
            <pc:docMk/>
            <pc:sldMk cId="2593820289" sldId="276"/>
            <ac:spMk id="3" creationId="{58FFCD2A-4B36-4A78-BC92-BE98AF9DAAF2}"/>
          </ac:spMkLst>
        </pc:spChg>
      </pc:sldChg>
      <pc:sldChg chg="addSp modSp new">
        <pc:chgData name="Kim Taeheon" userId="385814b8f76df9d8" providerId="Windows Live" clId="Web-{75782976-8007-4CB1-A3B8-2E21C73F92F5}" dt="2020-11-17T06:14:10.735" v="337" actId="1076"/>
        <pc:sldMkLst>
          <pc:docMk/>
          <pc:sldMk cId="996422247" sldId="277"/>
        </pc:sldMkLst>
        <pc:spChg chg="mod">
          <ac:chgData name="Kim Taeheon" userId="385814b8f76df9d8" providerId="Windows Live" clId="Web-{75782976-8007-4CB1-A3B8-2E21C73F92F5}" dt="2020-11-17T06:13:53.969" v="326" actId="20577"/>
          <ac:spMkLst>
            <pc:docMk/>
            <pc:sldMk cId="996422247" sldId="277"/>
            <ac:spMk id="2" creationId="{986547AA-FB2D-4E96-90CC-EEB110E55898}"/>
          </ac:spMkLst>
        </pc:spChg>
        <pc:spChg chg="mod">
          <ac:chgData name="Kim Taeheon" userId="385814b8f76df9d8" providerId="Windows Live" clId="Web-{75782976-8007-4CB1-A3B8-2E21C73F92F5}" dt="2020-11-17T06:13:58.813" v="330" actId="20577"/>
          <ac:spMkLst>
            <pc:docMk/>
            <pc:sldMk cId="996422247" sldId="277"/>
            <ac:spMk id="3" creationId="{E071CD6E-E93B-424B-8D08-95A0241548F0}"/>
          </ac:spMkLst>
        </pc:spChg>
        <pc:picChg chg="add mod">
          <ac:chgData name="Kim Taeheon" userId="385814b8f76df9d8" providerId="Windows Live" clId="Web-{75782976-8007-4CB1-A3B8-2E21C73F92F5}" dt="2020-11-17T06:14:10.735" v="337" actId="1076"/>
          <ac:picMkLst>
            <pc:docMk/>
            <pc:sldMk cId="996422247" sldId="277"/>
            <ac:picMk id="4" creationId="{97E30BF6-26CD-4D60-B6B5-D4B80421673C}"/>
          </ac:picMkLst>
        </pc:picChg>
      </pc:sldChg>
      <pc:sldChg chg="modSp new">
        <pc:chgData name="Kim Taeheon" userId="385814b8f76df9d8" providerId="Windows Live" clId="Web-{75782976-8007-4CB1-A3B8-2E21C73F92F5}" dt="2020-11-17T06:14:23.829" v="344" actId="20577"/>
        <pc:sldMkLst>
          <pc:docMk/>
          <pc:sldMk cId="1570763053" sldId="278"/>
        </pc:sldMkLst>
        <pc:spChg chg="mod">
          <ac:chgData name="Kim Taeheon" userId="385814b8f76df9d8" providerId="Windows Live" clId="Web-{75782976-8007-4CB1-A3B8-2E21C73F92F5}" dt="2020-11-17T06:14:16.547" v="339" actId="20577"/>
          <ac:spMkLst>
            <pc:docMk/>
            <pc:sldMk cId="1570763053" sldId="278"/>
            <ac:spMk id="2" creationId="{6BB269A0-8EAA-4855-BF00-8B63E5EC8FB2}"/>
          </ac:spMkLst>
        </pc:spChg>
        <pc:spChg chg="mod">
          <ac:chgData name="Kim Taeheon" userId="385814b8f76df9d8" providerId="Windows Live" clId="Web-{75782976-8007-4CB1-A3B8-2E21C73F92F5}" dt="2020-11-17T06:14:23.829" v="344" actId="20577"/>
          <ac:spMkLst>
            <pc:docMk/>
            <pc:sldMk cId="1570763053" sldId="278"/>
            <ac:spMk id="3" creationId="{72C64647-BCD3-4F10-8620-97E29FA5CF7B}"/>
          </ac:spMkLst>
        </pc:spChg>
      </pc:sldChg>
      <pc:sldChg chg="modSp new">
        <pc:chgData name="Kim Taeheon" userId="385814b8f76df9d8" providerId="Windows Live" clId="Web-{75782976-8007-4CB1-A3B8-2E21C73F92F5}" dt="2020-11-17T06:14:36.766" v="351" actId="20577"/>
        <pc:sldMkLst>
          <pc:docMk/>
          <pc:sldMk cId="3200805854" sldId="279"/>
        </pc:sldMkLst>
        <pc:spChg chg="mod">
          <ac:chgData name="Kim Taeheon" userId="385814b8f76df9d8" providerId="Windows Live" clId="Web-{75782976-8007-4CB1-A3B8-2E21C73F92F5}" dt="2020-11-17T06:14:35.438" v="349" actId="20577"/>
          <ac:spMkLst>
            <pc:docMk/>
            <pc:sldMk cId="3200805854" sldId="279"/>
            <ac:spMk id="2" creationId="{0B2A7B14-1D80-4F3B-A5C5-935C1A467974}"/>
          </ac:spMkLst>
        </pc:spChg>
        <pc:spChg chg="mod">
          <ac:chgData name="Kim Taeheon" userId="385814b8f76df9d8" providerId="Windows Live" clId="Web-{75782976-8007-4CB1-A3B8-2E21C73F92F5}" dt="2020-11-17T06:14:36.766" v="351" actId="20577"/>
          <ac:spMkLst>
            <pc:docMk/>
            <pc:sldMk cId="3200805854" sldId="279"/>
            <ac:spMk id="3" creationId="{88450355-5466-4E3B-8DE0-DD3F68B1A122}"/>
          </ac:spMkLst>
        </pc:spChg>
      </pc:sldChg>
      <pc:sldChg chg="addSp modSp new">
        <pc:chgData name="Kim Taeheon" userId="385814b8f76df9d8" providerId="Windows Live" clId="Web-{75782976-8007-4CB1-A3B8-2E21C73F92F5}" dt="2020-11-17T06:14:52.829" v="366" actId="14100"/>
        <pc:sldMkLst>
          <pc:docMk/>
          <pc:sldMk cId="1029061020" sldId="280"/>
        </pc:sldMkLst>
        <pc:spChg chg="mod">
          <ac:chgData name="Kim Taeheon" userId="385814b8f76df9d8" providerId="Windows Live" clId="Web-{75782976-8007-4CB1-A3B8-2E21C73F92F5}" dt="2020-11-17T06:14:44.532" v="357" actId="20577"/>
          <ac:spMkLst>
            <pc:docMk/>
            <pc:sldMk cId="1029061020" sldId="280"/>
            <ac:spMk id="2" creationId="{73E199AA-D95F-4106-B254-28AA9898287C}"/>
          </ac:spMkLst>
        </pc:spChg>
        <pc:spChg chg="mod">
          <ac:chgData name="Kim Taeheon" userId="385814b8f76df9d8" providerId="Windows Live" clId="Web-{75782976-8007-4CB1-A3B8-2E21C73F92F5}" dt="2020-11-17T06:14:48.313" v="361" actId="20577"/>
          <ac:spMkLst>
            <pc:docMk/>
            <pc:sldMk cId="1029061020" sldId="280"/>
            <ac:spMk id="3" creationId="{FDD43CC5-08B1-46CB-AF41-51A1FE37E970}"/>
          </ac:spMkLst>
        </pc:spChg>
        <pc:picChg chg="add mod">
          <ac:chgData name="Kim Taeheon" userId="385814b8f76df9d8" providerId="Windows Live" clId="Web-{75782976-8007-4CB1-A3B8-2E21C73F92F5}" dt="2020-11-17T06:14:52.829" v="366" actId="14100"/>
          <ac:picMkLst>
            <pc:docMk/>
            <pc:sldMk cId="1029061020" sldId="280"/>
            <ac:picMk id="4" creationId="{99017BD7-1390-4D94-9F9F-25FE5C33F985}"/>
          </ac:picMkLst>
        </pc:picChg>
      </pc:sldChg>
      <pc:sldChg chg="addSp modSp new">
        <pc:chgData name="Kim Taeheon" userId="385814b8f76df9d8" providerId="Windows Live" clId="Web-{75782976-8007-4CB1-A3B8-2E21C73F92F5}" dt="2020-11-17T06:15:12.594" v="378" actId="14100"/>
        <pc:sldMkLst>
          <pc:docMk/>
          <pc:sldMk cId="250414804" sldId="281"/>
        </pc:sldMkLst>
        <pc:spChg chg="mod">
          <ac:chgData name="Kim Taeheon" userId="385814b8f76df9d8" providerId="Windows Live" clId="Web-{75782976-8007-4CB1-A3B8-2E21C73F92F5}" dt="2020-11-17T06:15:01.829" v="370" actId="20577"/>
          <ac:spMkLst>
            <pc:docMk/>
            <pc:sldMk cId="250414804" sldId="281"/>
            <ac:spMk id="2" creationId="{09E9182A-CD55-4AEE-9198-84F0F5DB1C1D}"/>
          </ac:spMkLst>
        </pc:spChg>
        <pc:spChg chg="mod">
          <ac:chgData name="Kim Taeheon" userId="385814b8f76df9d8" providerId="Windows Live" clId="Web-{75782976-8007-4CB1-A3B8-2E21C73F92F5}" dt="2020-11-17T06:15:07.032" v="374" actId="20577"/>
          <ac:spMkLst>
            <pc:docMk/>
            <pc:sldMk cId="250414804" sldId="281"/>
            <ac:spMk id="3" creationId="{EACED8D3-A152-4FCD-A5DC-B1C2B27B9441}"/>
          </ac:spMkLst>
        </pc:spChg>
        <pc:picChg chg="add mod">
          <ac:chgData name="Kim Taeheon" userId="385814b8f76df9d8" providerId="Windows Live" clId="Web-{75782976-8007-4CB1-A3B8-2E21C73F92F5}" dt="2020-11-17T06:15:12.594" v="378" actId="14100"/>
          <ac:picMkLst>
            <pc:docMk/>
            <pc:sldMk cId="250414804" sldId="281"/>
            <ac:picMk id="4" creationId="{51A024F1-D79C-43A0-BAB6-65DAD008146F}"/>
          </ac:picMkLst>
        </pc:picChg>
      </pc:sldChg>
      <pc:sldChg chg="addSp delSp modSp new">
        <pc:chgData name="Kim Taeheon" userId="385814b8f76df9d8" providerId="Windows Live" clId="Web-{75782976-8007-4CB1-A3B8-2E21C73F92F5}" dt="2020-11-17T06:16:13.813" v="398" actId="1076"/>
        <pc:sldMkLst>
          <pc:docMk/>
          <pc:sldMk cId="562789656" sldId="282"/>
        </pc:sldMkLst>
        <pc:spChg chg="mod">
          <ac:chgData name="Kim Taeheon" userId="385814b8f76df9d8" providerId="Windows Live" clId="Web-{75782976-8007-4CB1-A3B8-2E21C73F92F5}" dt="2020-11-17T06:15:26.625" v="382" actId="20577"/>
          <ac:spMkLst>
            <pc:docMk/>
            <pc:sldMk cId="562789656" sldId="282"/>
            <ac:spMk id="2" creationId="{A81B9E97-CA2F-4815-A3EA-3D81741C6D49}"/>
          </ac:spMkLst>
        </pc:spChg>
        <pc:spChg chg="del">
          <ac:chgData name="Kim Taeheon" userId="385814b8f76df9d8" providerId="Windows Live" clId="Web-{75782976-8007-4CB1-A3B8-2E21C73F92F5}" dt="2020-11-17T06:15:27.750" v="384"/>
          <ac:spMkLst>
            <pc:docMk/>
            <pc:sldMk cId="562789656" sldId="282"/>
            <ac:spMk id="3" creationId="{DE2794DA-3802-4B60-AF3B-AE24FFD0E087}"/>
          </ac:spMkLst>
        </pc:spChg>
        <pc:spChg chg="add mod">
          <ac:chgData name="Kim Taeheon" userId="385814b8f76df9d8" providerId="Windows Live" clId="Web-{75782976-8007-4CB1-A3B8-2E21C73F92F5}" dt="2020-11-17T06:16:13.813" v="398" actId="1076"/>
          <ac:spMkLst>
            <pc:docMk/>
            <pc:sldMk cId="562789656" sldId="282"/>
            <ac:spMk id="6" creationId="{F5CB292A-0E9C-4223-8099-16188A220094}"/>
          </ac:spMkLst>
        </pc:spChg>
        <pc:graphicFrameChg chg="add mod ord modGraphic">
          <ac:chgData name="Kim Taeheon" userId="385814b8f76df9d8" providerId="Windows Live" clId="Web-{75782976-8007-4CB1-A3B8-2E21C73F92F5}" dt="2020-11-17T06:15:58.250" v="395" actId="1076"/>
          <ac:graphicFrameMkLst>
            <pc:docMk/>
            <pc:sldMk cId="562789656" sldId="282"/>
            <ac:graphicFrameMk id="5" creationId="{B709BE80-BA7A-447B-B9B4-E79EBD7CB799}"/>
          </ac:graphicFrameMkLst>
        </pc:graphicFrameChg>
      </pc:sldChg>
      <pc:sldChg chg="modSp new">
        <pc:chgData name="Kim Taeheon" userId="385814b8f76df9d8" providerId="Windows Live" clId="Web-{75782976-8007-4CB1-A3B8-2E21C73F92F5}" dt="2020-11-17T06:16:28.641" v="405" actId="20577"/>
        <pc:sldMkLst>
          <pc:docMk/>
          <pc:sldMk cId="2585571113" sldId="283"/>
        </pc:sldMkLst>
        <pc:spChg chg="mod">
          <ac:chgData name="Kim Taeheon" userId="385814b8f76df9d8" providerId="Windows Live" clId="Web-{75782976-8007-4CB1-A3B8-2E21C73F92F5}" dt="2020-11-17T06:16:21.078" v="400" actId="20577"/>
          <ac:spMkLst>
            <pc:docMk/>
            <pc:sldMk cId="2585571113" sldId="283"/>
            <ac:spMk id="2" creationId="{F4EBC295-E634-4C09-9681-666A3BBD6F8E}"/>
          </ac:spMkLst>
        </pc:spChg>
        <pc:spChg chg="mod">
          <ac:chgData name="Kim Taeheon" userId="385814b8f76df9d8" providerId="Windows Live" clId="Web-{75782976-8007-4CB1-A3B8-2E21C73F92F5}" dt="2020-11-17T06:16:28.641" v="405" actId="20577"/>
          <ac:spMkLst>
            <pc:docMk/>
            <pc:sldMk cId="2585571113" sldId="283"/>
            <ac:spMk id="3" creationId="{3FFBE988-52E7-46D3-BA93-6C65D92B809A}"/>
          </ac:spMkLst>
        </pc:spChg>
      </pc:sldChg>
      <pc:sldChg chg="addSp delSp modSp new">
        <pc:chgData name="Kim Taeheon" userId="385814b8f76df9d8" providerId="Windows Live" clId="Web-{75782976-8007-4CB1-A3B8-2E21C73F92F5}" dt="2020-11-17T06:16:56.797" v="424"/>
        <pc:sldMkLst>
          <pc:docMk/>
          <pc:sldMk cId="1990587466" sldId="284"/>
        </pc:sldMkLst>
        <pc:spChg chg="mod">
          <ac:chgData name="Kim Taeheon" userId="385814b8f76df9d8" providerId="Windows Live" clId="Web-{75782976-8007-4CB1-A3B8-2E21C73F92F5}" dt="2020-11-17T06:16:31.719" v="408" actId="20577"/>
          <ac:spMkLst>
            <pc:docMk/>
            <pc:sldMk cId="1990587466" sldId="284"/>
            <ac:spMk id="2" creationId="{37F5B8DD-DE60-418B-8660-378A6D9714F0}"/>
          </ac:spMkLst>
        </pc:spChg>
        <pc:spChg chg="del">
          <ac:chgData name="Kim Taeheon" userId="385814b8f76df9d8" providerId="Windows Live" clId="Web-{75782976-8007-4CB1-A3B8-2E21C73F92F5}" dt="2020-11-17T06:16:34.111" v="411"/>
          <ac:spMkLst>
            <pc:docMk/>
            <pc:sldMk cId="1990587466" sldId="284"/>
            <ac:spMk id="3" creationId="{DCC5040D-E212-4AF3-8357-3D567AFD0FF5}"/>
          </ac:spMkLst>
        </pc:spChg>
        <pc:spChg chg="add mod">
          <ac:chgData name="Kim Taeheon" userId="385814b8f76df9d8" providerId="Windows Live" clId="Web-{75782976-8007-4CB1-A3B8-2E21C73F92F5}" dt="2020-11-17T06:16:56.797" v="424"/>
          <ac:spMkLst>
            <pc:docMk/>
            <pc:sldMk cId="1990587466" sldId="284"/>
            <ac:spMk id="5" creationId="{F22334EC-98F0-4712-A68F-62BBF2453CCF}"/>
          </ac:spMkLst>
        </pc:spChg>
        <pc:picChg chg="add mod ord">
          <ac:chgData name="Kim Taeheon" userId="385814b8f76df9d8" providerId="Windows Live" clId="Web-{75782976-8007-4CB1-A3B8-2E21C73F92F5}" dt="2020-11-17T06:16:36.782" v="412" actId="1076"/>
          <ac:picMkLst>
            <pc:docMk/>
            <pc:sldMk cId="1990587466" sldId="284"/>
            <ac:picMk id="4" creationId="{C026B53E-4269-48EE-A426-86410C01033E}"/>
          </ac:picMkLst>
        </pc:picChg>
      </pc:sldChg>
      <pc:sldChg chg="modSp new">
        <pc:chgData name="Kim Taeheon" userId="385814b8f76df9d8" providerId="Windows Live" clId="Web-{75782976-8007-4CB1-A3B8-2E21C73F92F5}" dt="2020-11-17T06:17:06.500" v="429" actId="20577"/>
        <pc:sldMkLst>
          <pc:docMk/>
          <pc:sldMk cId="2112238088" sldId="285"/>
        </pc:sldMkLst>
        <pc:spChg chg="mod">
          <ac:chgData name="Kim Taeheon" userId="385814b8f76df9d8" providerId="Windows Live" clId="Web-{75782976-8007-4CB1-A3B8-2E21C73F92F5}" dt="2020-11-17T06:17:04.094" v="426" actId="20577"/>
          <ac:spMkLst>
            <pc:docMk/>
            <pc:sldMk cId="2112238088" sldId="285"/>
            <ac:spMk id="2" creationId="{C0F51545-9068-45EE-BA2D-6D1273873EEA}"/>
          </ac:spMkLst>
        </pc:spChg>
        <pc:spChg chg="mod">
          <ac:chgData name="Kim Taeheon" userId="385814b8f76df9d8" providerId="Windows Live" clId="Web-{75782976-8007-4CB1-A3B8-2E21C73F92F5}" dt="2020-11-17T06:17:06.500" v="429" actId="20577"/>
          <ac:spMkLst>
            <pc:docMk/>
            <pc:sldMk cId="2112238088" sldId="285"/>
            <ac:spMk id="3" creationId="{997DCC70-3C95-43A0-8D1E-495A35B479C2}"/>
          </ac:spMkLst>
        </pc:spChg>
      </pc:sldChg>
      <pc:sldChg chg="addSp modSp new">
        <pc:chgData name="Kim Taeheon" userId="385814b8f76df9d8" providerId="Windows Live" clId="Web-{75782976-8007-4CB1-A3B8-2E21C73F92F5}" dt="2020-11-17T06:17:28.094" v="441" actId="14100"/>
        <pc:sldMkLst>
          <pc:docMk/>
          <pc:sldMk cId="99675673" sldId="286"/>
        </pc:sldMkLst>
        <pc:spChg chg="mod">
          <ac:chgData name="Kim Taeheon" userId="385814b8f76df9d8" providerId="Windows Live" clId="Web-{75782976-8007-4CB1-A3B8-2E21C73F92F5}" dt="2020-11-17T06:17:14" v="433" actId="20577"/>
          <ac:spMkLst>
            <pc:docMk/>
            <pc:sldMk cId="99675673" sldId="286"/>
            <ac:spMk id="2" creationId="{DFF6CAD6-A180-43E3-803C-D12E14DE88F7}"/>
          </ac:spMkLst>
        </pc:spChg>
        <pc:spChg chg="mod">
          <ac:chgData name="Kim Taeheon" userId="385814b8f76df9d8" providerId="Windows Live" clId="Web-{75782976-8007-4CB1-A3B8-2E21C73F92F5}" dt="2020-11-17T06:17:17.391" v="436" actId="20577"/>
          <ac:spMkLst>
            <pc:docMk/>
            <pc:sldMk cId="99675673" sldId="286"/>
            <ac:spMk id="3" creationId="{A858C6DF-A468-44AD-9772-BBFE2B82AF23}"/>
          </ac:spMkLst>
        </pc:spChg>
        <pc:picChg chg="add mod">
          <ac:chgData name="Kim Taeheon" userId="385814b8f76df9d8" providerId="Windows Live" clId="Web-{75782976-8007-4CB1-A3B8-2E21C73F92F5}" dt="2020-11-17T06:17:28.094" v="441" actId="14100"/>
          <ac:picMkLst>
            <pc:docMk/>
            <pc:sldMk cId="99675673" sldId="286"/>
            <ac:picMk id="4" creationId="{C93B9FA7-60DD-4038-917D-0790F45D7058}"/>
          </ac:picMkLst>
        </pc:picChg>
      </pc:sldChg>
      <pc:sldChg chg="addSp delSp modSp new">
        <pc:chgData name="Kim Taeheon" userId="385814b8f76df9d8" providerId="Windows Live" clId="Web-{75782976-8007-4CB1-A3B8-2E21C73F92F5}" dt="2020-11-17T06:17:52.813" v="457" actId="14100"/>
        <pc:sldMkLst>
          <pc:docMk/>
          <pc:sldMk cId="2173671046" sldId="287"/>
        </pc:sldMkLst>
        <pc:spChg chg="mod">
          <ac:chgData name="Kim Taeheon" userId="385814b8f76df9d8" providerId="Windows Live" clId="Web-{75782976-8007-4CB1-A3B8-2E21C73F92F5}" dt="2020-11-17T06:17:39.110" v="451" actId="20577"/>
          <ac:spMkLst>
            <pc:docMk/>
            <pc:sldMk cId="2173671046" sldId="287"/>
            <ac:spMk id="2" creationId="{51EE1C2F-AC96-4AE8-B1A2-300F685B157A}"/>
          </ac:spMkLst>
        </pc:spChg>
        <pc:spChg chg="del">
          <ac:chgData name="Kim Taeheon" userId="385814b8f76df9d8" providerId="Windows Live" clId="Web-{75782976-8007-4CB1-A3B8-2E21C73F92F5}" dt="2020-11-17T06:17:39.985" v="453"/>
          <ac:spMkLst>
            <pc:docMk/>
            <pc:sldMk cId="2173671046" sldId="287"/>
            <ac:spMk id="3" creationId="{D6E3829C-4FD9-4089-923D-E92E5A3B491E}"/>
          </ac:spMkLst>
        </pc:spChg>
        <pc:picChg chg="add mod ord">
          <ac:chgData name="Kim Taeheon" userId="385814b8f76df9d8" providerId="Windows Live" clId="Web-{75782976-8007-4CB1-A3B8-2E21C73F92F5}" dt="2020-11-17T06:17:52.813" v="457" actId="14100"/>
          <ac:picMkLst>
            <pc:docMk/>
            <pc:sldMk cId="2173671046" sldId="287"/>
            <ac:picMk id="4" creationId="{67AFF3B4-C42E-4E51-9CE1-8D6F0040ADE7}"/>
          </ac:picMkLst>
        </pc:picChg>
      </pc:sldChg>
      <pc:sldChg chg="addSp delSp modSp new">
        <pc:chgData name="Kim Taeheon" userId="385814b8f76df9d8" providerId="Windows Live" clId="Web-{75782976-8007-4CB1-A3B8-2E21C73F92F5}" dt="2020-11-17T06:18:31.375" v="483" actId="1076"/>
        <pc:sldMkLst>
          <pc:docMk/>
          <pc:sldMk cId="767069149" sldId="288"/>
        </pc:sldMkLst>
        <pc:spChg chg="mod">
          <ac:chgData name="Kim Taeheon" userId="385814b8f76df9d8" providerId="Windows Live" clId="Web-{75782976-8007-4CB1-A3B8-2E21C73F92F5}" dt="2020-11-17T06:18:04.407" v="473" actId="20577"/>
          <ac:spMkLst>
            <pc:docMk/>
            <pc:sldMk cId="767069149" sldId="288"/>
            <ac:spMk id="2" creationId="{AA672F49-15EB-4658-A791-85AD527BE5A2}"/>
          </ac:spMkLst>
        </pc:spChg>
        <pc:spChg chg="del">
          <ac:chgData name="Kim Taeheon" userId="385814b8f76df9d8" providerId="Windows Live" clId="Web-{75782976-8007-4CB1-A3B8-2E21C73F92F5}" dt="2020-11-17T06:18:09.125" v="475"/>
          <ac:spMkLst>
            <pc:docMk/>
            <pc:sldMk cId="767069149" sldId="288"/>
            <ac:spMk id="3" creationId="{1A51E742-A212-4BC5-85CB-14DACDE24066}"/>
          </ac:spMkLst>
        </pc:spChg>
        <pc:spChg chg="add mod">
          <ac:chgData name="Kim Taeheon" userId="385814b8f76df9d8" providerId="Windows Live" clId="Web-{75782976-8007-4CB1-A3B8-2E21C73F92F5}" dt="2020-11-17T06:18:31.375" v="483" actId="1076"/>
          <ac:spMkLst>
            <pc:docMk/>
            <pc:sldMk cId="767069149" sldId="288"/>
            <ac:spMk id="5" creationId="{D3E78E24-05D7-4E11-9C37-1B23E9A08B9B}"/>
          </ac:spMkLst>
        </pc:spChg>
        <pc:picChg chg="add mod ord">
          <ac:chgData name="Kim Taeheon" userId="385814b8f76df9d8" providerId="Windows Live" clId="Web-{75782976-8007-4CB1-A3B8-2E21C73F92F5}" dt="2020-11-17T06:18:14.782" v="477" actId="14100"/>
          <ac:picMkLst>
            <pc:docMk/>
            <pc:sldMk cId="767069149" sldId="288"/>
            <ac:picMk id="4" creationId="{A50D1909-D458-4466-97D8-FB8F6CF73E4F}"/>
          </ac:picMkLst>
        </pc:picChg>
      </pc:sldChg>
      <pc:sldChg chg="modSp new">
        <pc:chgData name="Kim Taeheon" userId="385814b8f76df9d8" providerId="Windows Live" clId="Web-{75782976-8007-4CB1-A3B8-2E21C73F92F5}" dt="2020-11-17T06:18:55.485" v="491" actId="20577"/>
        <pc:sldMkLst>
          <pc:docMk/>
          <pc:sldMk cId="3667874816" sldId="289"/>
        </pc:sldMkLst>
        <pc:spChg chg="mod">
          <ac:chgData name="Kim Taeheon" userId="385814b8f76df9d8" providerId="Windows Live" clId="Web-{75782976-8007-4CB1-A3B8-2E21C73F92F5}" dt="2020-11-17T06:18:49.875" v="487" actId="20577"/>
          <ac:spMkLst>
            <pc:docMk/>
            <pc:sldMk cId="3667874816" sldId="289"/>
            <ac:spMk id="2" creationId="{FE16AF90-7168-4E15-9468-ADFCA7DAC052}"/>
          </ac:spMkLst>
        </pc:spChg>
        <pc:spChg chg="mod">
          <ac:chgData name="Kim Taeheon" userId="385814b8f76df9d8" providerId="Windows Live" clId="Web-{75782976-8007-4CB1-A3B8-2E21C73F92F5}" dt="2020-11-17T06:18:55.485" v="491" actId="20577"/>
          <ac:spMkLst>
            <pc:docMk/>
            <pc:sldMk cId="3667874816" sldId="289"/>
            <ac:spMk id="3" creationId="{8E7C3381-EEE5-4882-B391-1A396828F17C}"/>
          </ac:spMkLst>
        </pc:spChg>
      </pc:sldChg>
      <pc:sldChg chg="modSp new">
        <pc:chgData name="Kim Taeheon" userId="385814b8f76df9d8" providerId="Windows Live" clId="Web-{75782976-8007-4CB1-A3B8-2E21C73F92F5}" dt="2020-11-17T06:19:06.469" v="500" actId="20577"/>
        <pc:sldMkLst>
          <pc:docMk/>
          <pc:sldMk cId="3447794129" sldId="290"/>
        </pc:sldMkLst>
        <pc:spChg chg="mod">
          <ac:chgData name="Kim Taeheon" userId="385814b8f76df9d8" providerId="Windows Live" clId="Web-{75782976-8007-4CB1-A3B8-2E21C73F92F5}" dt="2020-11-17T06:19:01.094" v="496" actId="20577"/>
          <ac:spMkLst>
            <pc:docMk/>
            <pc:sldMk cId="3447794129" sldId="290"/>
            <ac:spMk id="2" creationId="{1F9887F8-2F12-4760-BCDC-AC00C56F2156}"/>
          </ac:spMkLst>
        </pc:spChg>
        <pc:spChg chg="mod">
          <ac:chgData name="Kim Taeheon" userId="385814b8f76df9d8" providerId="Windows Live" clId="Web-{75782976-8007-4CB1-A3B8-2E21C73F92F5}" dt="2020-11-17T06:19:06.469" v="500" actId="20577"/>
          <ac:spMkLst>
            <pc:docMk/>
            <pc:sldMk cId="3447794129" sldId="290"/>
            <ac:spMk id="3" creationId="{E74AC5FB-3F8B-4904-B604-47B675B725D0}"/>
          </ac:spMkLst>
        </pc:spChg>
      </pc:sldChg>
      <pc:sldChg chg="modSp new">
        <pc:chgData name="Kim Taeheon" userId="385814b8f76df9d8" providerId="Windows Live" clId="Web-{75782976-8007-4CB1-A3B8-2E21C73F92F5}" dt="2020-11-17T06:19:17.094" v="508" actId="20577"/>
        <pc:sldMkLst>
          <pc:docMk/>
          <pc:sldMk cId="3602487239" sldId="291"/>
        </pc:sldMkLst>
        <pc:spChg chg="mod">
          <ac:chgData name="Kim Taeheon" userId="385814b8f76df9d8" providerId="Windows Live" clId="Web-{75782976-8007-4CB1-A3B8-2E21C73F92F5}" dt="2020-11-17T06:19:10.516" v="503" actId="20577"/>
          <ac:spMkLst>
            <pc:docMk/>
            <pc:sldMk cId="3602487239" sldId="291"/>
            <ac:spMk id="2" creationId="{8B8198E5-E86E-4BCA-AC67-F14384A2F697}"/>
          </ac:spMkLst>
        </pc:spChg>
        <pc:spChg chg="mod">
          <ac:chgData name="Kim Taeheon" userId="385814b8f76df9d8" providerId="Windows Live" clId="Web-{75782976-8007-4CB1-A3B8-2E21C73F92F5}" dt="2020-11-17T06:19:17.094" v="508" actId="20577"/>
          <ac:spMkLst>
            <pc:docMk/>
            <pc:sldMk cId="3602487239" sldId="291"/>
            <ac:spMk id="3" creationId="{EB126B98-07D6-4D36-A89F-58A93AAFDB7C}"/>
          </ac:spMkLst>
        </pc:spChg>
      </pc:sldChg>
      <pc:sldChg chg="addSp delSp modSp new">
        <pc:chgData name="Kim Taeheon" userId="385814b8f76df9d8" providerId="Windows Live" clId="Web-{75782976-8007-4CB1-A3B8-2E21C73F92F5}" dt="2020-11-17T06:19:25.766" v="516" actId="14100"/>
        <pc:sldMkLst>
          <pc:docMk/>
          <pc:sldMk cId="2477799346" sldId="292"/>
        </pc:sldMkLst>
        <pc:spChg chg="mod">
          <ac:chgData name="Kim Taeheon" userId="385814b8f76df9d8" providerId="Windows Live" clId="Web-{75782976-8007-4CB1-A3B8-2E21C73F92F5}" dt="2020-11-17T06:19:19.828" v="511" actId="20577"/>
          <ac:spMkLst>
            <pc:docMk/>
            <pc:sldMk cId="2477799346" sldId="292"/>
            <ac:spMk id="2" creationId="{F62E7088-26DD-41EF-BB95-8253E0A82564}"/>
          </ac:spMkLst>
        </pc:spChg>
        <pc:spChg chg="del">
          <ac:chgData name="Kim Taeheon" userId="385814b8f76df9d8" providerId="Windows Live" clId="Web-{75782976-8007-4CB1-A3B8-2E21C73F92F5}" dt="2020-11-17T06:19:21.281" v="514"/>
          <ac:spMkLst>
            <pc:docMk/>
            <pc:sldMk cId="2477799346" sldId="292"/>
            <ac:spMk id="3" creationId="{63256D76-0DEA-4AA5-904A-9D1166995D4E}"/>
          </ac:spMkLst>
        </pc:spChg>
        <pc:picChg chg="add mod ord">
          <ac:chgData name="Kim Taeheon" userId="385814b8f76df9d8" providerId="Windows Live" clId="Web-{75782976-8007-4CB1-A3B8-2E21C73F92F5}" dt="2020-11-17T06:19:25.766" v="516" actId="14100"/>
          <ac:picMkLst>
            <pc:docMk/>
            <pc:sldMk cId="2477799346" sldId="292"/>
            <ac:picMk id="4" creationId="{25B2928E-C0C4-4C4A-BA2C-5E96FE127811}"/>
          </ac:picMkLst>
        </pc:picChg>
      </pc:sldChg>
      <pc:sldChg chg="addSp delSp modSp new">
        <pc:chgData name="Kim Taeheon" userId="385814b8f76df9d8" providerId="Windows Live" clId="Web-{75782976-8007-4CB1-A3B8-2E21C73F92F5}" dt="2020-11-17T06:19:37.953" v="524" actId="14100"/>
        <pc:sldMkLst>
          <pc:docMk/>
          <pc:sldMk cId="1082458629" sldId="293"/>
        </pc:sldMkLst>
        <pc:spChg chg="mod">
          <ac:chgData name="Kim Taeheon" userId="385814b8f76df9d8" providerId="Windows Live" clId="Web-{75782976-8007-4CB1-A3B8-2E21C73F92F5}" dt="2020-11-17T06:19:30.328" v="518" actId="20577"/>
          <ac:spMkLst>
            <pc:docMk/>
            <pc:sldMk cId="1082458629" sldId="293"/>
            <ac:spMk id="2" creationId="{084BB29E-B273-4C47-8B46-BA9F896AF5A4}"/>
          </ac:spMkLst>
        </pc:spChg>
        <pc:spChg chg="del">
          <ac:chgData name="Kim Taeheon" userId="385814b8f76df9d8" providerId="Windows Live" clId="Web-{75782976-8007-4CB1-A3B8-2E21C73F92F5}" dt="2020-11-17T06:19:33.406" v="521"/>
          <ac:spMkLst>
            <pc:docMk/>
            <pc:sldMk cId="1082458629" sldId="293"/>
            <ac:spMk id="3" creationId="{782C8437-9113-4101-BDDA-ACD42B17584B}"/>
          </ac:spMkLst>
        </pc:spChg>
        <pc:picChg chg="add mod ord">
          <ac:chgData name="Kim Taeheon" userId="385814b8f76df9d8" providerId="Windows Live" clId="Web-{75782976-8007-4CB1-A3B8-2E21C73F92F5}" dt="2020-11-17T06:19:37.953" v="524" actId="14100"/>
          <ac:picMkLst>
            <pc:docMk/>
            <pc:sldMk cId="1082458629" sldId="293"/>
            <ac:picMk id="4" creationId="{5F3236EC-D632-4867-9A08-31E2378E8E88}"/>
          </ac:picMkLst>
        </pc:picChg>
      </pc:sldChg>
      <pc:sldChg chg="modSp new">
        <pc:chgData name="Kim Taeheon" userId="385814b8f76df9d8" providerId="Windows Live" clId="Web-{75782976-8007-4CB1-A3B8-2E21C73F92F5}" dt="2020-11-17T06:19:53.641" v="531" actId="20577"/>
        <pc:sldMkLst>
          <pc:docMk/>
          <pc:sldMk cId="1960414852" sldId="294"/>
        </pc:sldMkLst>
        <pc:spChg chg="mod">
          <ac:chgData name="Kim Taeheon" userId="385814b8f76df9d8" providerId="Windows Live" clId="Web-{75782976-8007-4CB1-A3B8-2E21C73F92F5}" dt="2020-11-17T06:19:49.235" v="526" actId="20577"/>
          <ac:spMkLst>
            <pc:docMk/>
            <pc:sldMk cId="1960414852" sldId="294"/>
            <ac:spMk id="2" creationId="{6CA9867D-2397-4C4D-AC3C-99142ECA3A94}"/>
          </ac:spMkLst>
        </pc:spChg>
        <pc:spChg chg="mod">
          <ac:chgData name="Kim Taeheon" userId="385814b8f76df9d8" providerId="Windows Live" clId="Web-{75782976-8007-4CB1-A3B8-2E21C73F92F5}" dt="2020-11-17T06:19:53.641" v="531" actId="20577"/>
          <ac:spMkLst>
            <pc:docMk/>
            <pc:sldMk cId="1960414852" sldId="294"/>
            <ac:spMk id="3" creationId="{67591ECA-F85A-4D69-933A-0FD35DAFAF40}"/>
          </ac:spMkLst>
        </pc:spChg>
      </pc:sldChg>
      <pc:sldChg chg="addSp delSp modSp new">
        <pc:chgData name="Kim Taeheon" userId="385814b8f76df9d8" providerId="Windows Live" clId="Web-{75782976-8007-4CB1-A3B8-2E21C73F92F5}" dt="2020-11-17T06:20:03.735" v="539" actId="14100"/>
        <pc:sldMkLst>
          <pc:docMk/>
          <pc:sldMk cId="591600896" sldId="295"/>
        </pc:sldMkLst>
        <pc:spChg chg="mod">
          <ac:chgData name="Kim Taeheon" userId="385814b8f76df9d8" providerId="Windows Live" clId="Web-{75782976-8007-4CB1-A3B8-2E21C73F92F5}" dt="2020-11-17T06:19:56.547" v="534" actId="20577"/>
          <ac:spMkLst>
            <pc:docMk/>
            <pc:sldMk cId="591600896" sldId="295"/>
            <ac:spMk id="2" creationId="{342D0F58-A08F-4F5D-8DC1-64B371D93FFF}"/>
          </ac:spMkLst>
        </pc:spChg>
        <pc:spChg chg="del">
          <ac:chgData name="Kim Taeheon" userId="385814b8f76df9d8" providerId="Windows Live" clId="Web-{75782976-8007-4CB1-A3B8-2E21C73F92F5}" dt="2020-11-17T06:19:59.344" v="537"/>
          <ac:spMkLst>
            <pc:docMk/>
            <pc:sldMk cId="591600896" sldId="295"/>
            <ac:spMk id="3" creationId="{07C8F8E8-B8D5-4439-8B4C-6CF08F1B586B}"/>
          </ac:spMkLst>
        </pc:spChg>
        <pc:picChg chg="add mod ord">
          <ac:chgData name="Kim Taeheon" userId="385814b8f76df9d8" providerId="Windows Live" clId="Web-{75782976-8007-4CB1-A3B8-2E21C73F92F5}" dt="2020-11-17T06:20:03.735" v="539" actId="14100"/>
          <ac:picMkLst>
            <pc:docMk/>
            <pc:sldMk cId="591600896" sldId="295"/>
            <ac:picMk id="4" creationId="{241247F9-FE45-4251-8C12-932ABE99241C}"/>
          </ac:picMkLst>
        </pc:picChg>
      </pc:sldChg>
      <pc:sldChg chg="addSp delSp modSp new">
        <pc:chgData name="Kim Taeheon" userId="385814b8f76df9d8" providerId="Windows Live" clId="Web-{75782976-8007-4CB1-A3B8-2E21C73F92F5}" dt="2020-11-17T06:20:19.094" v="547" actId="14100"/>
        <pc:sldMkLst>
          <pc:docMk/>
          <pc:sldMk cId="3686180555" sldId="296"/>
        </pc:sldMkLst>
        <pc:spChg chg="mod">
          <ac:chgData name="Kim Taeheon" userId="385814b8f76df9d8" providerId="Windows Live" clId="Web-{75782976-8007-4CB1-A3B8-2E21C73F92F5}" dt="2020-11-17T06:20:10.828" v="543" actId="20577"/>
          <ac:spMkLst>
            <pc:docMk/>
            <pc:sldMk cId="3686180555" sldId="296"/>
            <ac:spMk id="2" creationId="{FAAA190C-40B3-4D42-921E-A1E5F9C47D8E}"/>
          </ac:spMkLst>
        </pc:spChg>
        <pc:spChg chg="del">
          <ac:chgData name="Kim Taeheon" userId="385814b8f76df9d8" providerId="Windows Live" clId="Web-{75782976-8007-4CB1-A3B8-2E21C73F92F5}" dt="2020-11-17T06:20:11.703" v="545"/>
          <ac:spMkLst>
            <pc:docMk/>
            <pc:sldMk cId="3686180555" sldId="296"/>
            <ac:spMk id="3" creationId="{EC21AD48-6FFE-449D-AABB-D352826195A3}"/>
          </ac:spMkLst>
        </pc:spChg>
        <pc:picChg chg="add mod ord">
          <ac:chgData name="Kim Taeheon" userId="385814b8f76df9d8" providerId="Windows Live" clId="Web-{75782976-8007-4CB1-A3B8-2E21C73F92F5}" dt="2020-11-17T06:20:19.094" v="547" actId="14100"/>
          <ac:picMkLst>
            <pc:docMk/>
            <pc:sldMk cId="3686180555" sldId="296"/>
            <ac:picMk id="4" creationId="{7234EE9D-0E44-4E3F-B94F-899F89A06C6A}"/>
          </ac:picMkLst>
        </pc:picChg>
      </pc:sldChg>
      <pc:sldChg chg="addSp delSp modSp new">
        <pc:chgData name="Kim Taeheon" userId="385814b8f76df9d8" providerId="Windows Live" clId="Web-{75782976-8007-4CB1-A3B8-2E21C73F92F5}" dt="2020-11-17T06:20:38.203" v="554" actId="14100"/>
        <pc:sldMkLst>
          <pc:docMk/>
          <pc:sldMk cId="1028384741" sldId="297"/>
        </pc:sldMkLst>
        <pc:spChg chg="mod">
          <ac:chgData name="Kim Taeheon" userId="385814b8f76df9d8" providerId="Windows Live" clId="Web-{75782976-8007-4CB1-A3B8-2E21C73F92F5}" dt="2020-11-17T06:20:26.188" v="549" actId="20577"/>
          <ac:spMkLst>
            <pc:docMk/>
            <pc:sldMk cId="1028384741" sldId="297"/>
            <ac:spMk id="2" creationId="{1B642631-19B0-46E4-B764-D691758C03C4}"/>
          </ac:spMkLst>
        </pc:spChg>
        <pc:spChg chg="del">
          <ac:chgData name="Kim Taeheon" userId="385814b8f76df9d8" providerId="Windows Live" clId="Web-{75782976-8007-4CB1-A3B8-2E21C73F92F5}" dt="2020-11-17T06:20:29" v="552"/>
          <ac:spMkLst>
            <pc:docMk/>
            <pc:sldMk cId="1028384741" sldId="297"/>
            <ac:spMk id="3" creationId="{F8F4CFFF-1112-44CE-99A6-606548A9C86B}"/>
          </ac:spMkLst>
        </pc:spChg>
        <pc:picChg chg="add mod ord">
          <ac:chgData name="Kim Taeheon" userId="385814b8f76df9d8" providerId="Windows Live" clId="Web-{75782976-8007-4CB1-A3B8-2E21C73F92F5}" dt="2020-11-17T06:20:38.203" v="554" actId="14100"/>
          <ac:picMkLst>
            <pc:docMk/>
            <pc:sldMk cId="1028384741" sldId="297"/>
            <ac:picMk id="4" creationId="{76D33C97-CCD9-443A-9A29-26D8D534F9D8}"/>
          </ac:picMkLst>
        </pc:picChg>
      </pc:sldChg>
      <pc:sldChg chg="addSp delSp modSp new">
        <pc:chgData name="Kim Taeheon" userId="385814b8f76df9d8" providerId="Windows Live" clId="Web-{75782976-8007-4CB1-A3B8-2E21C73F92F5}" dt="2020-11-17T06:20:48.500" v="561" actId="14100"/>
        <pc:sldMkLst>
          <pc:docMk/>
          <pc:sldMk cId="4127426510" sldId="298"/>
        </pc:sldMkLst>
        <pc:spChg chg="mod">
          <ac:chgData name="Kim Taeheon" userId="385814b8f76df9d8" providerId="Windows Live" clId="Web-{75782976-8007-4CB1-A3B8-2E21C73F92F5}" dt="2020-11-17T06:20:42.875" v="556" actId="20577"/>
          <ac:spMkLst>
            <pc:docMk/>
            <pc:sldMk cId="4127426510" sldId="298"/>
            <ac:spMk id="2" creationId="{6167873E-2299-4C86-9D98-819CCEA486DF}"/>
          </ac:spMkLst>
        </pc:spChg>
        <pc:spChg chg="del">
          <ac:chgData name="Kim Taeheon" userId="385814b8f76df9d8" providerId="Windows Live" clId="Web-{75782976-8007-4CB1-A3B8-2E21C73F92F5}" dt="2020-11-17T06:20:45.438" v="559"/>
          <ac:spMkLst>
            <pc:docMk/>
            <pc:sldMk cId="4127426510" sldId="298"/>
            <ac:spMk id="3" creationId="{2F8A087F-EBAE-4B80-AF11-FB50B50F7357}"/>
          </ac:spMkLst>
        </pc:spChg>
        <pc:picChg chg="add mod ord">
          <ac:chgData name="Kim Taeheon" userId="385814b8f76df9d8" providerId="Windows Live" clId="Web-{75782976-8007-4CB1-A3B8-2E21C73F92F5}" dt="2020-11-17T06:20:48.500" v="561" actId="14100"/>
          <ac:picMkLst>
            <pc:docMk/>
            <pc:sldMk cId="4127426510" sldId="298"/>
            <ac:picMk id="4" creationId="{2172BC79-1268-4265-A98B-3E9C7635F6D1}"/>
          </ac:picMkLst>
        </pc:picChg>
      </pc:sldChg>
      <pc:sldChg chg="modSp new">
        <pc:chgData name="Kim Taeheon" userId="385814b8f76df9d8" providerId="Windows Live" clId="Web-{75782976-8007-4CB1-A3B8-2E21C73F92F5}" dt="2020-11-17T06:20:57.110" v="566" actId="20577"/>
        <pc:sldMkLst>
          <pc:docMk/>
          <pc:sldMk cId="554219759" sldId="299"/>
        </pc:sldMkLst>
        <pc:spChg chg="mod">
          <ac:chgData name="Kim Taeheon" userId="385814b8f76df9d8" providerId="Windows Live" clId="Web-{75782976-8007-4CB1-A3B8-2E21C73F92F5}" dt="2020-11-17T06:20:53.735" v="563" actId="20577"/>
          <ac:spMkLst>
            <pc:docMk/>
            <pc:sldMk cId="554219759" sldId="299"/>
            <ac:spMk id="2" creationId="{1D5E19F9-4A72-4C6A-B57A-A493BFD3B7F7}"/>
          </ac:spMkLst>
        </pc:spChg>
        <pc:spChg chg="mod">
          <ac:chgData name="Kim Taeheon" userId="385814b8f76df9d8" providerId="Windows Live" clId="Web-{75782976-8007-4CB1-A3B8-2E21C73F92F5}" dt="2020-11-17T06:20:57.110" v="566" actId="20577"/>
          <ac:spMkLst>
            <pc:docMk/>
            <pc:sldMk cId="554219759" sldId="299"/>
            <ac:spMk id="3" creationId="{731AAF46-41BF-4436-AE67-C7E9484B1AF4}"/>
          </ac:spMkLst>
        </pc:spChg>
      </pc:sldChg>
      <pc:sldChg chg="addSp delSp modSp new">
        <pc:chgData name="Kim Taeheon" userId="385814b8f76df9d8" providerId="Windows Live" clId="Web-{75782976-8007-4CB1-A3B8-2E21C73F92F5}" dt="2020-11-17T06:21:06.891" v="576" actId="14100"/>
        <pc:sldMkLst>
          <pc:docMk/>
          <pc:sldMk cId="2179391543" sldId="300"/>
        </pc:sldMkLst>
        <pc:spChg chg="mod">
          <ac:chgData name="Kim Taeheon" userId="385814b8f76df9d8" providerId="Windows Live" clId="Web-{75782976-8007-4CB1-A3B8-2E21C73F92F5}" dt="2020-11-17T06:21:02.844" v="572" actId="20577"/>
          <ac:spMkLst>
            <pc:docMk/>
            <pc:sldMk cId="2179391543" sldId="300"/>
            <ac:spMk id="2" creationId="{9EB230E5-4E64-414A-A0D6-0A49EDA2FA25}"/>
          </ac:spMkLst>
        </pc:spChg>
        <pc:spChg chg="del">
          <ac:chgData name="Kim Taeheon" userId="385814b8f76df9d8" providerId="Windows Live" clId="Web-{75782976-8007-4CB1-A3B8-2E21C73F92F5}" dt="2020-11-17T06:21:03.750" v="574"/>
          <ac:spMkLst>
            <pc:docMk/>
            <pc:sldMk cId="2179391543" sldId="300"/>
            <ac:spMk id="3" creationId="{F009E238-B159-4626-B198-412D3B0F002D}"/>
          </ac:spMkLst>
        </pc:spChg>
        <pc:picChg chg="add mod ord">
          <ac:chgData name="Kim Taeheon" userId="385814b8f76df9d8" providerId="Windows Live" clId="Web-{75782976-8007-4CB1-A3B8-2E21C73F92F5}" dt="2020-11-17T06:21:06.891" v="576" actId="14100"/>
          <ac:picMkLst>
            <pc:docMk/>
            <pc:sldMk cId="2179391543" sldId="300"/>
            <ac:picMk id="4" creationId="{A34EF54A-7666-4F42-83ED-E8D1FB447648}"/>
          </ac:picMkLst>
        </pc:picChg>
      </pc:sldChg>
      <pc:sldChg chg="addSp delSp modSp new">
        <pc:chgData name="Kim Taeheon" userId="385814b8f76df9d8" providerId="Windows Live" clId="Web-{75782976-8007-4CB1-A3B8-2E21C73F92F5}" dt="2020-11-17T06:21:18.985" v="583" actId="14100"/>
        <pc:sldMkLst>
          <pc:docMk/>
          <pc:sldMk cId="1864653017" sldId="301"/>
        </pc:sldMkLst>
        <pc:spChg chg="mod">
          <ac:chgData name="Kim Taeheon" userId="385814b8f76df9d8" providerId="Windows Live" clId="Web-{75782976-8007-4CB1-A3B8-2E21C73F92F5}" dt="2020-11-17T06:21:11.125" v="578" actId="20577"/>
          <ac:spMkLst>
            <pc:docMk/>
            <pc:sldMk cId="1864653017" sldId="301"/>
            <ac:spMk id="2" creationId="{D7CD7446-5D4B-4565-9666-AC520D4D9948}"/>
          </ac:spMkLst>
        </pc:spChg>
        <pc:spChg chg="del">
          <ac:chgData name="Kim Taeheon" userId="385814b8f76df9d8" providerId="Windows Live" clId="Web-{75782976-8007-4CB1-A3B8-2E21C73F92F5}" dt="2020-11-17T06:21:15.547" v="581"/>
          <ac:spMkLst>
            <pc:docMk/>
            <pc:sldMk cId="1864653017" sldId="301"/>
            <ac:spMk id="3" creationId="{75F9B52D-9056-4171-A8DB-8F019A93D097}"/>
          </ac:spMkLst>
        </pc:spChg>
        <pc:picChg chg="add mod ord">
          <ac:chgData name="Kim Taeheon" userId="385814b8f76df9d8" providerId="Windows Live" clId="Web-{75782976-8007-4CB1-A3B8-2E21C73F92F5}" dt="2020-11-17T06:21:18.985" v="583" actId="14100"/>
          <ac:picMkLst>
            <pc:docMk/>
            <pc:sldMk cId="1864653017" sldId="301"/>
            <ac:picMk id="4" creationId="{79C313D3-212C-49B0-BEDB-E48EB0CFAC11}"/>
          </ac:picMkLst>
        </pc:picChg>
      </pc:sldChg>
      <pc:sldChg chg="addSp modSp new">
        <pc:chgData name="Kim Taeheon" userId="385814b8f76df9d8" providerId="Windows Live" clId="Web-{75782976-8007-4CB1-A3B8-2E21C73F92F5}" dt="2020-11-17T06:21:40.875" v="596" actId="1076"/>
        <pc:sldMkLst>
          <pc:docMk/>
          <pc:sldMk cId="4266448658" sldId="302"/>
        </pc:sldMkLst>
        <pc:spChg chg="mod">
          <ac:chgData name="Kim Taeheon" userId="385814b8f76df9d8" providerId="Windows Live" clId="Web-{75782976-8007-4CB1-A3B8-2E21C73F92F5}" dt="2020-11-17T06:21:32.469" v="587" actId="20577"/>
          <ac:spMkLst>
            <pc:docMk/>
            <pc:sldMk cId="4266448658" sldId="302"/>
            <ac:spMk id="2" creationId="{5EE421BD-F3BA-49A3-9ED3-14189D2B6AC1}"/>
          </ac:spMkLst>
        </pc:spChg>
        <pc:spChg chg="mod">
          <ac:chgData name="Kim Taeheon" userId="385814b8f76df9d8" providerId="Windows Live" clId="Web-{75782976-8007-4CB1-A3B8-2E21C73F92F5}" dt="2020-11-17T06:21:34.844" v="591" actId="20577"/>
          <ac:spMkLst>
            <pc:docMk/>
            <pc:sldMk cId="4266448658" sldId="302"/>
            <ac:spMk id="3" creationId="{61954DD4-E368-4880-B902-2A904015AF2F}"/>
          </ac:spMkLst>
        </pc:spChg>
        <pc:picChg chg="add mod">
          <ac:chgData name="Kim Taeheon" userId="385814b8f76df9d8" providerId="Windows Live" clId="Web-{75782976-8007-4CB1-A3B8-2E21C73F92F5}" dt="2020-11-17T06:21:40.875" v="596" actId="1076"/>
          <ac:picMkLst>
            <pc:docMk/>
            <pc:sldMk cId="4266448658" sldId="302"/>
            <ac:picMk id="4" creationId="{2B5662F0-7648-4C25-BCC1-E17AA833ABD0}"/>
          </ac:picMkLst>
        </pc:picChg>
      </pc:sldChg>
      <pc:sldChg chg="addSp delSp modSp new">
        <pc:chgData name="Kim Taeheon" userId="385814b8f76df9d8" providerId="Windows Live" clId="Web-{75782976-8007-4CB1-A3B8-2E21C73F92F5}" dt="2020-11-17T06:21:55.156" v="604" actId="14100"/>
        <pc:sldMkLst>
          <pc:docMk/>
          <pc:sldMk cId="3316832000" sldId="303"/>
        </pc:sldMkLst>
        <pc:spChg chg="mod">
          <ac:chgData name="Kim Taeheon" userId="385814b8f76df9d8" providerId="Windows Live" clId="Web-{75782976-8007-4CB1-A3B8-2E21C73F92F5}" dt="2020-11-17T06:21:49.156" v="600" actId="20577"/>
          <ac:spMkLst>
            <pc:docMk/>
            <pc:sldMk cId="3316832000" sldId="303"/>
            <ac:spMk id="2" creationId="{0D5C237D-0FFF-43D7-B659-186C32BAD59A}"/>
          </ac:spMkLst>
        </pc:spChg>
        <pc:spChg chg="del">
          <ac:chgData name="Kim Taeheon" userId="385814b8f76df9d8" providerId="Windows Live" clId="Web-{75782976-8007-4CB1-A3B8-2E21C73F92F5}" dt="2020-11-17T06:21:49.875" v="602"/>
          <ac:spMkLst>
            <pc:docMk/>
            <pc:sldMk cId="3316832000" sldId="303"/>
            <ac:spMk id="3" creationId="{B6F673A2-AF9D-415A-B0C2-831403B9E51C}"/>
          </ac:spMkLst>
        </pc:spChg>
        <pc:picChg chg="add mod ord">
          <ac:chgData name="Kim Taeheon" userId="385814b8f76df9d8" providerId="Windows Live" clId="Web-{75782976-8007-4CB1-A3B8-2E21C73F92F5}" dt="2020-11-17T06:21:55.156" v="604" actId="14100"/>
          <ac:picMkLst>
            <pc:docMk/>
            <pc:sldMk cId="3316832000" sldId="303"/>
            <ac:picMk id="4" creationId="{18149722-2D96-4B63-9CF5-61FB215AD19A}"/>
          </ac:picMkLst>
        </pc:picChg>
      </pc:sldChg>
      <pc:sldChg chg="modSp new">
        <pc:chgData name="Kim Taeheon" userId="385814b8f76df9d8" providerId="Windows Live" clId="Web-{75782976-8007-4CB1-A3B8-2E21C73F92F5}" dt="2020-11-17T06:22:06.109" v="611" actId="20577"/>
        <pc:sldMkLst>
          <pc:docMk/>
          <pc:sldMk cId="2107284769" sldId="304"/>
        </pc:sldMkLst>
        <pc:spChg chg="mod">
          <ac:chgData name="Kim Taeheon" userId="385814b8f76df9d8" providerId="Windows Live" clId="Web-{75782976-8007-4CB1-A3B8-2E21C73F92F5}" dt="2020-11-17T06:21:59.969" v="606" actId="20577"/>
          <ac:spMkLst>
            <pc:docMk/>
            <pc:sldMk cId="2107284769" sldId="304"/>
            <ac:spMk id="2" creationId="{7474084A-C982-4391-915A-1E0E0BC30A7E}"/>
          </ac:spMkLst>
        </pc:spChg>
        <pc:spChg chg="mod">
          <ac:chgData name="Kim Taeheon" userId="385814b8f76df9d8" providerId="Windows Live" clId="Web-{75782976-8007-4CB1-A3B8-2E21C73F92F5}" dt="2020-11-17T06:22:06.109" v="611" actId="20577"/>
          <ac:spMkLst>
            <pc:docMk/>
            <pc:sldMk cId="2107284769" sldId="304"/>
            <ac:spMk id="3" creationId="{630D97FE-AA82-4614-8368-25CF0892E388}"/>
          </ac:spMkLst>
        </pc:spChg>
      </pc:sldChg>
      <pc:sldChg chg="addSp delSp modSp new">
        <pc:chgData name="Kim Taeheon" userId="385814b8f76df9d8" providerId="Windows Live" clId="Web-{75782976-8007-4CB1-A3B8-2E21C73F92F5}" dt="2020-11-17T06:22:14.797" v="620" actId="1076"/>
        <pc:sldMkLst>
          <pc:docMk/>
          <pc:sldMk cId="3274417057" sldId="305"/>
        </pc:sldMkLst>
        <pc:spChg chg="mod">
          <ac:chgData name="Kim Taeheon" userId="385814b8f76df9d8" providerId="Windows Live" clId="Web-{75782976-8007-4CB1-A3B8-2E21C73F92F5}" dt="2020-11-17T06:22:08.813" v="614" actId="20577"/>
          <ac:spMkLst>
            <pc:docMk/>
            <pc:sldMk cId="3274417057" sldId="305"/>
            <ac:spMk id="2" creationId="{2894EC6A-2DC4-4999-A83A-6E5DF88DB8A2}"/>
          </ac:spMkLst>
        </pc:spChg>
        <pc:spChg chg="del">
          <ac:chgData name="Kim Taeheon" userId="385814b8f76df9d8" providerId="Windows Live" clId="Web-{75782976-8007-4CB1-A3B8-2E21C73F92F5}" dt="2020-11-17T06:22:10.766" v="617"/>
          <ac:spMkLst>
            <pc:docMk/>
            <pc:sldMk cId="3274417057" sldId="305"/>
            <ac:spMk id="3" creationId="{3131A212-B3DC-461D-ACDF-979843A2C1A1}"/>
          </ac:spMkLst>
        </pc:spChg>
        <pc:picChg chg="add mod ord">
          <ac:chgData name="Kim Taeheon" userId="385814b8f76df9d8" providerId="Windows Live" clId="Web-{75782976-8007-4CB1-A3B8-2E21C73F92F5}" dt="2020-11-17T06:22:14.797" v="620" actId="1076"/>
          <ac:picMkLst>
            <pc:docMk/>
            <pc:sldMk cId="3274417057" sldId="305"/>
            <ac:picMk id="4" creationId="{C55D9917-66B7-4C38-81BE-CEEF2192A706}"/>
          </ac:picMkLst>
        </pc:picChg>
      </pc:sldChg>
      <pc:sldChg chg="modSp new">
        <pc:chgData name="Kim Taeheon" userId="385814b8f76df9d8" providerId="Windows Live" clId="Web-{75782976-8007-4CB1-A3B8-2E21C73F92F5}" dt="2020-11-17T06:22:28.578" v="627" actId="20577"/>
        <pc:sldMkLst>
          <pc:docMk/>
          <pc:sldMk cId="3481365116" sldId="306"/>
        </pc:sldMkLst>
        <pc:spChg chg="mod">
          <ac:chgData name="Kim Taeheon" userId="385814b8f76df9d8" providerId="Windows Live" clId="Web-{75782976-8007-4CB1-A3B8-2E21C73F92F5}" dt="2020-11-17T06:22:23.344" v="622" actId="20577"/>
          <ac:spMkLst>
            <pc:docMk/>
            <pc:sldMk cId="3481365116" sldId="306"/>
            <ac:spMk id="2" creationId="{B12BBDB4-C46C-486D-85B5-81E596EA338A}"/>
          </ac:spMkLst>
        </pc:spChg>
        <pc:spChg chg="mod">
          <ac:chgData name="Kim Taeheon" userId="385814b8f76df9d8" providerId="Windows Live" clId="Web-{75782976-8007-4CB1-A3B8-2E21C73F92F5}" dt="2020-11-17T06:22:28.578" v="627" actId="20577"/>
          <ac:spMkLst>
            <pc:docMk/>
            <pc:sldMk cId="3481365116" sldId="306"/>
            <ac:spMk id="3" creationId="{8EC9B7CC-5535-4E81-B4F1-2A3C489A89EF}"/>
          </ac:spMkLst>
        </pc:spChg>
      </pc:sldChg>
      <pc:sldChg chg="modSp new">
        <pc:chgData name="Kim Taeheon" userId="385814b8f76df9d8" providerId="Windows Live" clId="Web-{75782976-8007-4CB1-A3B8-2E21C73F92F5}" dt="2020-11-17T06:22:38.938" v="636" actId="20577"/>
        <pc:sldMkLst>
          <pc:docMk/>
          <pc:sldMk cId="4204876943" sldId="307"/>
        </pc:sldMkLst>
        <pc:spChg chg="mod">
          <ac:chgData name="Kim Taeheon" userId="385814b8f76df9d8" providerId="Windows Live" clId="Web-{75782976-8007-4CB1-A3B8-2E21C73F92F5}" dt="2020-11-17T06:22:37.031" v="632" actId="20577"/>
          <ac:spMkLst>
            <pc:docMk/>
            <pc:sldMk cId="4204876943" sldId="307"/>
            <ac:spMk id="2" creationId="{C45253F9-0FB9-4C9B-BD55-CB8BA0692295}"/>
          </ac:spMkLst>
        </pc:spChg>
        <pc:spChg chg="mod">
          <ac:chgData name="Kim Taeheon" userId="385814b8f76df9d8" providerId="Windows Live" clId="Web-{75782976-8007-4CB1-A3B8-2E21C73F92F5}" dt="2020-11-17T06:22:38.938" v="636" actId="20577"/>
          <ac:spMkLst>
            <pc:docMk/>
            <pc:sldMk cId="4204876943" sldId="307"/>
            <ac:spMk id="3" creationId="{580B1A7A-44C4-4B64-BE3A-BB82A83721FE}"/>
          </ac:spMkLst>
        </pc:spChg>
      </pc:sldChg>
      <pc:sldChg chg="modSp new">
        <pc:chgData name="Kim Taeheon" userId="385814b8f76df9d8" providerId="Windows Live" clId="Web-{75782976-8007-4CB1-A3B8-2E21C73F92F5}" dt="2020-11-17T06:22:50.281" v="645" actId="20577"/>
        <pc:sldMkLst>
          <pc:docMk/>
          <pc:sldMk cId="1938474933" sldId="308"/>
        </pc:sldMkLst>
        <pc:spChg chg="mod">
          <ac:chgData name="Kim Taeheon" userId="385814b8f76df9d8" providerId="Windows Live" clId="Web-{75782976-8007-4CB1-A3B8-2E21C73F92F5}" dt="2020-11-17T06:22:45.484" v="641" actId="20577"/>
          <ac:spMkLst>
            <pc:docMk/>
            <pc:sldMk cId="1938474933" sldId="308"/>
            <ac:spMk id="2" creationId="{03754C4E-2098-48DA-ADD4-A0B4790E8423}"/>
          </ac:spMkLst>
        </pc:spChg>
        <pc:spChg chg="mod">
          <ac:chgData name="Kim Taeheon" userId="385814b8f76df9d8" providerId="Windows Live" clId="Web-{75782976-8007-4CB1-A3B8-2E21C73F92F5}" dt="2020-11-17T06:22:50.281" v="645" actId="20577"/>
          <ac:spMkLst>
            <pc:docMk/>
            <pc:sldMk cId="1938474933" sldId="308"/>
            <ac:spMk id="3" creationId="{551469B0-0573-43AE-BE38-B4E6779DB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85C8-74E8-4660-9D66-0DA285B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데이터 입/출력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CDD5-56F0-4BCF-87E1-70B96613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입력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getchar</a:t>
            </a:r>
            <a:r>
              <a:rPr lang="ko-KR" dirty="0">
                <a:ea typeface="+mn-lt"/>
                <a:cs typeface="+mn-lt"/>
              </a:rPr>
              <a:t>(): 한 글자 </a:t>
            </a:r>
            <a:r>
              <a:rPr lang="ko-KR" dirty="0" err="1">
                <a:ea typeface="+mn-lt"/>
                <a:cs typeface="+mn-lt"/>
              </a:rPr>
              <a:t>입력받아</a:t>
            </a:r>
            <a:r>
              <a:rPr lang="ko-KR" dirty="0">
                <a:ea typeface="+mn-lt"/>
                <a:cs typeface="+mn-lt"/>
              </a:rPr>
              <a:t> 변수에 저장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gets</a:t>
            </a:r>
            <a:r>
              <a:rPr lang="ko-KR" dirty="0">
                <a:ea typeface="+mn-lt"/>
                <a:cs typeface="+mn-lt"/>
              </a:rPr>
              <a:t>(): 문자열 </a:t>
            </a:r>
            <a:r>
              <a:rPr lang="ko-KR" dirty="0" err="1">
                <a:ea typeface="+mn-lt"/>
                <a:cs typeface="+mn-lt"/>
              </a:rPr>
              <a:t>입력받아</a:t>
            </a:r>
            <a:r>
              <a:rPr lang="ko-KR" dirty="0">
                <a:ea typeface="+mn-lt"/>
                <a:cs typeface="+mn-lt"/>
              </a:rPr>
              <a:t> 변수에 저장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출력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putchar</a:t>
            </a:r>
            <a:r>
              <a:rPr lang="ko-KR" dirty="0">
                <a:ea typeface="+mn-lt"/>
                <a:cs typeface="+mn-lt"/>
              </a:rPr>
              <a:t>(): 인수로 주어진 한 문자 화면에 출력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puts</a:t>
            </a:r>
            <a:r>
              <a:rPr lang="ko-KR" dirty="0">
                <a:ea typeface="+mn-lt"/>
                <a:cs typeface="+mn-lt"/>
              </a:rPr>
              <a:t>(): 인수로 주어진 문자열 화면에 출력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761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BF12-2985-4850-95AB-76BAA2E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연산자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195C-FD52-4121-8D49-8212345A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산술 연산자 : +, -, *, /, %, ++, --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전치 (++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, --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): 변수의 값을 증/감 시킨 후 변수를 연산에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후치 (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++,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--): 변수를 연산에 사용한 후 변수의 값을 증감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증감 연산자 → *, /, % → +, -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746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1597-1BB0-4ADF-A05B-0280A7E9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연산자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89AD-65B1-4B45-A907-A1EC47A9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관계 연산자 : ==, !=, &gt;, =&gt;, &lt;, =&lt;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79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1747-629D-4B66-9D62-A2A870F9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비트 연산자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30CF-4F8D-4ACE-9E9A-BB5CBCAC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&amp; (and): 모든 비트가 1일때만 1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^ (</a:t>
            </a:r>
            <a:r>
              <a:rPr lang="ko-KR" dirty="0" err="1">
                <a:ea typeface="+mn-lt"/>
                <a:cs typeface="+mn-lt"/>
              </a:rPr>
              <a:t>xor</a:t>
            </a:r>
            <a:r>
              <a:rPr lang="ko-KR" dirty="0">
                <a:ea typeface="+mn-lt"/>
                <a:cs typeface="+mn-lt"/>
              </a:rPr>
              <a:t>): 모든 비트가 같으면 0, 하나라도 다르면 1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| (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): 모든 비트 중 한 비트라도 1이면 1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~, &lt;&lt;, &gt;&gt;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95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E4EF-C09E-4067-9CFA-8354B14E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논리 연산자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6A6-986B-41B2-9078-DCF82DA5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!, &amp;&amp;, ||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1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EBF-6E84-4F22-B06B-65EE475C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대입 연산자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2EE5-BB9B-44AE-B761-8B12A163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+=, -=, *=, /=, %=, &lt;&lt;=, &gt;&gt;=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B03D-170D-43FA-A44A-322C353E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조건 연산자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8089-55D0-4C50-8367-9F89BB4F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조건 연산자 : 조건 ? 수식1 : 수식2;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51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6348-7E02-4DFB-9D49-01AECAA3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기타 연산자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9D1C-AEDD-456F-BEA7-7FC21962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기타 연산자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sizeof</a:t>
            </a:r>
            <a:r>
              <a:rPr lang="ko-KR" dirty="0">
                <a:ea typeface="+mn-lt"/>
                <a:cs typeface="+mn-lt"/>
              </a:rPr>
              <a:t>: 자료형의 크기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(자료형): 다른 자료형으로 변환 (=캐스트 연산자)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106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A499-4E8B-4063-8595-D44A3374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연산자 우선순위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18C-F9D3-40E0-BEC1-2D9EFCF7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ko-KR" dirty="0">
                <a:ea typeface="+mn-lt"/>
                <a:cs typeface="+mn-lt"/>
              </a:rPr>
            </a:br>
            <a:endParaRPr lang="ko-KR" dirty="0">
              <a:ea typeface="+mn-lt"/>
              <a:cs typeface="+mn-lt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37255D9-F44D-42CC-B07E-E5D8EEED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1564692"/>
            <a:ext cx="7976557" cy="48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5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C9AF-090B-4845-9DDA-AA0F03B7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제어문</a:t>
            </a:r>
            <a:endParaRPr lang="ko-KR" dirty="0" err="1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699CE31-49E2-4173-AA37-EEE7E1BD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945" y="-299"/>
            <a:ext cx="7269657" cy="6781111"/>
          </a:xfrm>
        </p:spPr>
      </p:pic>
    </p:spTree>
    <p:extLst>
      <p:ext uri="{BB962C8B-B14F-4D97-AF65-F5344CB8AC3E}">
        <p14:creationId xmlns:p14="http://schemas.microsoft.com/office/powerpoint/2010/main" val="25291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2A1-4AF8-4372-9F6E-B732B34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C/C++ 데이터 타입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2905-0C3C-4986-9B2E-7C9F7556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문자: (</a:t>
            </a:r>
            <a:r>
              <a:rPr lang="ko-KR" dirty="0" err="1">
                <a:ea typeface="+mn-lt"/>
                <a:cs typeface="+mn-lt"/>
              </a:rPr>
              <a:t>unsigned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char</a:t>
            </a:r>
            <a:endParaRPr lang="ko-KR" altLang="en-US"/>
          </a:p>
          <a:p>
            <a:r>
              <a:rPr lang="ko-KR" dirty="0">
                <a:ea typeface="+mn-lt"/>
                <a:cs typeface="+mn-lt"/>
              </a:rPr>
              <a:t>정수: (</a:t>
            </a:r>
            <a:r>
              <a:rPr lang="ko-KR" dirty="0" err="1">
                <a:ea typeface="+mn-lt"/>
                <a:cs typeface="+mn-lt"/>
              </a:rPr>
              <a:t>unsigned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short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(4 </a:t>
            </a:r>
            <a:r>
              <a:rPr lang="ko-KR" dirty="0" err="1">
                <a:ea typeface="+mn-lt"/>
                <a:cs typeface="+mn-lt"/>
              </a:rPr>
              <a:t>Bytes</a:t>
            </a:r>
            <a:r>
              <a:rPr lang="ko-KR" dirty="0">
                <a:ea typeface="+mn-lt"/>
                <a:cs typeface="+mn-lt"/>
              </a:rPr>
              <a:t>), </a:t>
            </a:r>
            <a:r>
              <a:rPr lang="ko-KR" dirty="0" err="1">
                <a:ea typeface="+mn-lt"/>
                <a:cs typeface="+mn-lt"/>
              </a:rPr>
              <a:t>long</a:t>
            </a:r>
            <a:r>
              <a:rPr lang="ko-KR" dirty="0">
                <a:ea typeface="+mn-lt"/>
                <a:cs typeface="+mn-lt"/>
              </a:rPr>
              <a:t> / </a:t>
            </a:r>
            <a:r>
              <a:rPr lang="ko-KR" dirty="0" err="1">
                <a:ea typeface="+mn-lt"/>
                <a:cs typeface="+mn-lt"/>
              </a:rPr>
              <a:t>long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long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실수: </a:t>
            </a:r>
            <a:r>
              <a:rPr lang="ko-KR" dirty="0" err="1">
                <a:ea typeface="+mn-lt"/>
                <a:cs typeface="+mn-lt"/>
              </a:rPr>
              <a:t>float</a:t>
            </a:r>
            <a:r>
              <a:rPr lang="ko-KR" dirty="0">
                <a:ea typeface="+mn-lt"/>
                <a:cs typeface="+mn-lt"/>
              </a:rPr>
              <a:t>(4), </a:t>
            </a:r>
            <a:r>
              <a:rPr lang="ko-KR" dirty="0" err="1">
                <a:ea typeface="+mn-lt"/>
                <a:cs typeface="+mn-lt"/>
              </a:rPr>
              <a:t>double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long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double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unsigned</a:t>
            </a:r>
            <a:r>
              <a:rPr lang="ko-KR" dirty="0">
                <a:ea typeface="+mn-lt"/>
                <a:cs typeface="+mn-lt"/>
              </a:rPr>
              <a:t> ? </a:t>
            </a:r>
            <a:r>
              <a:rPr lang="ko-KR" dirty="0" err="1">
                <a:ea typeface="+mn-lt"/>
                <a:cs typeface="+mn-lt"/>
              </a:rPr>
              <a:t>부호없는</a:t>
            </a:r>
            <a:r>
              <a:rPr lang="ko-KR" dirty="0">
                <a:ea typeface="+mn-lt"/>
                <a:cs typeface="+mn-lt"/>
              </a:rPr>
              <a:t> 정수형, 양수의 표현 범위를 2배로 증가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209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4B4B-2BAA-4C58-A097-3B6F4EB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반복문</a:t>
            </a:r>
            <a:endParaRPr lang="ko-KR" dirty="0" err="1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3549BE1-CADE-41B1-A778-08EDFBBCF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39" y="1472047"/>
            <a:ext cx="11139756" cy="5216644"/>
          </a:xfrm>
        </p:spPr>
      </p:pic>
    </p:spTree>
    <p:extLst>
      <p:ext uri="{BB962C8B-B14F-4D97-AF65-F5344CB8AC3E}">
        <p14:creationId xmlns:p14="http://schemas.microsoft.com/office/powerpoint/2010/main" val="112469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B2F1-F0C3-4E73-8204-215D2BB4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배열과 문자열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CD2A-4B36-4A78-BC92-BE98AF9D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1차원 배열: 자료형 </a:t>
            </a:r>
            <a:r>
              <a:rPr lang="ko-KR" dirty="0" err="1">
                <a:ea typeface="+mn-lt"/>
                <a:cs typeface="+mn-lt"/>
              </a:rPr>
              <a:t>변수명</a:t>
            </a:r>
            <a:r>
              <a:rPr lang="ko-KR" dirty="0">
                <a:ea typeface="+mn-lt"/>
                <a:cs typeface="+mn-lt"/>
              </a:rPr>
              <a:t>[개수];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2차원 배열: 자료형 </a:t>
            </a:r>
            <a:r>
              <a:rPr lang="ko-KR" dirty="0" err="1">
                <a:ea typeface="+mn-lt"/>
                <a:cs typeface="+mn-lt"/>
              </a:rPr>
              <a:t>변수명</a:t>
            </a:r>
            <a:r>
              <a:rPr lang="ko-KR" dirty="0">
                <a:ea typeface="+mn-lt"/>
                <a:cs typeface="+mn-lt"/>
              </a:rPr>
              <a:t>[</a:t>
            </a:r>
            <a:r>
              <a:rPr lang="ko-KR" dirty="0" err="1">
                <a:ea typeface="+mn-lt"/>
                <a:cs typeface="+mn-lt"/>
              </a:rPr>
              <a:t>행개수</a:t>
            </a:r>
            <a:r>
              <a:rPr lang="ko-KR" dirty="0">
                <a:ea typeface="+mn-lt"/>
                <a:cs typeface="+mn-lt"/>
              </a:rPr>
              <a:t>][</a:t>
            </a:r>
            <a:r>
              <a:rPr lang="ko-KR" dirty="0" err="1">
                <a:ea typeface="+mn-lt"/>
                <a:cs typeface="+mn-lt"/>
              </a:rPr>
              <a:t>열개수</a:t>
            </a:r>
            <a:r>
              <a:rPr lang="ko-KR" dirty="0">
                <a:ea typeface="+mn-lt"/>
                <a:cs typeface="+mn-lt"/>
              </a:rPr>
              <a:t>];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배열 형태의 문자열 변수</a:t>
            </a:r>
            <a:endParaRPr lang="ko-KR" dirty="0"/>
          </a:p>
          <a:p>
            <a:pPr lvl="1"/>
            <a:r>
              <a:rPr lang="ko-KR" dirty="0" err="1">
                <a:ea typeface="+mn-lt"/>
                <a:cs typeface="+mn-lt"/>
              </a:rPr>
              <a:t>char</a:t>
            </a:r>
            <a:r>
              <a:rPr lang="ko-KR" dirty="0">
                <a:ea typeface="+mn-lt"/>
                <a:cs typeface="+mn-lt"/>
              </a:rPr>
              <a:t> 배열이름[크기] = “문자열"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문자열 끝에 자동으로 널 문자(‘\0’) 삽입</a:t>
            </a:r>
            <a:endParaRPr lang="ko-KR" dirty="0"/>
          </a:p>
          <a:p>
            <a:pPr lvl="1"/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char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[5] = “</a:t>
            </a:r>
            <a:r>
              <a:rPr lang="ko-KR" dirty="0" err="1">
                <a:ea typeface="+mn-lt"/>
                <a:cs typeface="+mn-lt"/>
              </a:rPr>
              <a:t>love</a:t>
            </a:r>
            <a:r>
              <a:rPr lang="ko-KR" dirty="0">
                <a:ea typeface="+mn-lt"/>
                <a:cs typeface="+mn-lt"/>
              </a:rPr>
              <a:t>” =&gt; </a:t>
            </a:r>
            <a:r>
              <a:rPr lang="ko-KR" dirty="0" err="1">
                <a:ea typeface="+mn-lt"/>
                <a:cs typeface="+mn-lt"/>
              </a:rPr>
              <a:t>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v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</a:t>
            </a:r>
            <a:r>
              <a:rPr lang="ko-KR" dirty="0">
                <a:ea typeface="+mn-lt"/>
                <a:cs typeface="+mn-lt"/>
              </a:rPr>
              <a:t> \0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382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47AA-FB2D-4E96-90CC-EEB110E5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포인터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CD6E-E93B-424B-8D08-95A02415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>
                <a:ea typeface="+mn-lt"/>
                <a:cs typeface="+mn-lt"/>
              </a:rPr>
              <a:t>포인터와 포인터 변수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포인터는 변수의 주소, 포인터 변수는 변수의 주소를 저장할 변수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포인터 변수 : 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*</a:t>
            </a:r>
            <a:r>
              <a:rPr lang="ko-KR" dirty="0" err="1">
                <a:ea typeface="+mn-lt"/>
                <a:cs typeface="+mn-lt"/>
              </a:rPr>
              <a:t>a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변수의 주소: 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&amp;</a:t>
            </a:r>
            <a:r>
              <a:rPr lang="ko-KR" dirty="0" err="1">
                <a:ea typeface="+mn-lt"/>
                <a:cs typeface="+mn-lt"/>
              </a:rPr>
              <a:t>b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포인터 변수의 용도: 연결된 자료 구조를 구성, 배열을 인수로 전달, 문자열 표현, 메모리에 직접 접근</a:t>
            </a:r>
            <a:br>
              <a:rPr lang="ko-KR" dirty="0">
                <a:ea typeface="+mn-lt"/>
                <a:cs typeface="+mn-lt"/>
              </a:rPr>
            </a:b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30BF6-26CD-4D60-B6B5-D4B80421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2" y="4959022"/>
            <a:ext cx="9385538" cy="18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69A0-8EAA-4855-BF00-8B63E5E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포인터와 배열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4647-BCD3-4F10-8620-97E29FA5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ko-KR" dirty="0">
                <a:latin typeface="Consolas"/>
                <a:ea typeface="맑은 고딕"/>
              </a:rPr>
              <a:t>int a[5], *b;
</a:t>
            </a:r>
            <a:r>
              <a:rPr lang="ko-KR" dirty="0" err="1">
                <a:latin typeface="Consolas"/>
                <a:ea typeface="맑은 고딕"/>
              </a:rPr>
              <a:t>b</a:t>
            </a:r>
            <a:r>
              <a:rPr lang="ko-KR" altLang="en-US" dirty="0">
                <a:latin typeface="Consolas"/>
                <a:ea typeface="맑은 고딕"/>
              </a:rPr>
              <a:t> </a:t>
            </a:r>
            <a:r>
              <a:rPr lang="ko-KR" dirty="0">
                <a:latin typeface="Consolas"/>
                <a:ea typeface="맑은 고딕"/>
              </a:rPr>
              <a:t> = 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; 
// 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 배열의 시작 주소인 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[0]의 주소를 </a:t>
            </a:r>
            <a:r>
              <a:rPr lang="ko-KR" dirty="0" err="1">
                <a:latin typeface="Consolas"/>
                <a:ea typeface="맑은 고딕"/>
              </a:rPr>
              <a:t>b에</a:t>
            </a:r>
            <a:r>
              <a:rPr lang="ko-KR" dirty="0">
                <a:latin typeface="Consolas"/>
                <a:ea typeface="맑은 고딕"/>
              </a:rPr>
              <a:t> 저장
</a:t>
            </a:r>
            <a:r>
              <a:rPr lang="ko-KR" dirty="0" err="1">
                <a:latin typeface="Consolas"/>
                <a:ea typeface="맑은 고딕"/>
              </a:rPr>
              <a:t>b</a:t>
            </a:r>
            <a:r>
              <a:rPr lang="ko-KR" dirty="0">
                <a:latin typeface="Consolas"/>
                <a:ea typeface="맑은 고딕"/>
              </a:rPr>
              <a:t> = *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[0]
// 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 배열의 첫 번째 요소인 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[0]의 주소(&amp;)</a:t>
            </a:r>
            <a:r>
              <a:rPr lang="ko-KR" dirty="0" err="1">
                <a:latin typeface="Consolas"/>
                <a:ea typeface="맑은 고딕"/>
              </a:rPr>
              <a:t>를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b에</a:t>
            </a:r>
            <a:r>
              <a:rPr lang="ko-KR" dirty="0">
                <a:latin typeface="Consolas"/>
                <a:ea typeface="맑은 고딕"/>
              </a:rPr>
              <a:t> 저장
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배열 표기 방법 ⇒ 포인터 표기 방법</a:t>
            </a:r>
            <a:endParaRPr lang="ko-KR" dirty="0"/>
          </a:p>
          <a:p>
            <a:r>
              <a:rPr lang="ko-KR" dirty="0">
                <a:latin typeface="Consolas"/>
                <a:ea typeface="맑은 고딕"/>
              </a:rPr>
              <a:t>a[0] =&gt; *(a+0)
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[1] =&gt; *(a+1)
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[2] =&gt; *(a+2)
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[3] =&gt; *(a+3)
</a:t>
            </a:r>
            <a:r>
              <a:rPr lang="ko-KR" dirty="0" err="1">
                <a:latin typeface="Consolas"/>
                <a:ea typeface="맑은 고딕"/>
              </a:rPr>
              <a:t>a</a:t>
            </a:r>
            <a:r>
              <a:rPr lang="ko-KR" dirty="0">
                <a:latin typeface="Consolas"/>
                <a:ea typeface="맑은 고딕"/>
              </a:rPr>
              <a:t>[4] =&gt; *(a+4)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076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7B14-1D80-4F3B-A5C5-935C1A46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Python의</a:t>
            </a:r>
            <a:r>
              <a:rPr lang="ko-KR" dirty="0">
                <a:ea typeface="+mj-lt"/>
                <a:cs typeface="+mj-lt"/>
              </a:rPr>
              <a:t> 기초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0355-5466-4E3B-8DE0-DD3F68B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>
                <a:ea typeface="+mn-lt"/>
                <a:cs typeface="+mn-lt"/>
              </a:rPr>
              <a:t> </a:t>
            </a:r>
            <a:r>
              <a:rPr lang="ko-KR" b="1" dirty="0" err="1">
                <a:ea typeface="+mn-lt"/>
                <a:cs typeface="+mn-lt"/>
              </a:rPr>
              <a:t>Python의</a:t>
            </a:r>
            <a:r>
              <a:rPr lang="ko-KR" b="1" dirty="0">
                <a:ea typeface="+mn-lt"/>
                <a:cs typeface="+mn-lt"/>
              </a:rPr>
              <a:t> 기본 문법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자료형에 대한 선언이 없음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세미콜론(;) 사용할 필요 없음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변수에 연속하여 값을 저장하는 것이 가능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코드 블록을 포함하는 명령문은 콜론(:)과 여백으로 구분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같은 수준의 코드들은 반드시 동일한 여백을 가짐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080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99AA-D95F-4106-B254-28AA989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Python의</a:t>
            </a:r>
            <a:r>
              <a:rPr lang="ko-KR" b="1" dirty="0">
                <a:ea typeface="+mj-lt"/>
                <a:cs typeface="+mj-lt"/>
              </a:rPr>
              <a:t> 데이터 입/출력 함수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CC5-08B1-46CB-AF41-51A1FE37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input</a:t>
            </a:r>
            <a:r>
              <a:rPr lang="ko-KR" dirty="0">
                <a:ea typeface="+mn-lt"/>
                <a:cs typeface="+mn-lt"/>
              </a:rPr>
              <a:t>(): 키보드로 </a:t>
            </a:r>
            <a:r>
              <a:rPr lang="ko-KR" dirty="0" err="1">
                <a:ea typeface="+mn-lt"/>
                <a:cs typeface="+mn-lt"/>
              </a:rPr>
              <a:t>입력받아</a:t>
            </a:r>
            <a:r>
              <a:rPr lang="ko-KR" dirty="0">
                <a:ea typeface="+mn-lt"/>
                <a:cs typeface="+mn-lt"/>
              </a:rPr>
              <a:t> 변수에 저장하는 함수</a:t>
            </a:r>
          </a:p>
          <a:p>
            <a:endParaRPr lang="ko-KR" dirty="0">
              <a:ea typeface="맑은 고딕"/>
            </a:endParaRPr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9017BD7-1390-4D94-9F9F-25FE5C33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375214"/>
            <a:ext cx="9903123" cy="42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6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182A-CD55-4AEE-9198-84F0F5DB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Python의</a:t>
            </a:r>
            <a:r>
              <a:rPr lang="ko-KR" b="1" dirty="0">
                <a:ea typeface="+mj-lt"/>
                <a:cs typeface="+mj-lt"/>
              </a:rPr>
              <a:t> 데이터 입/출력 함수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D8D3-A152-4FCD-A5DC-B1C2B27B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(): 출력 함수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1A024F1-D79C-43A0-BAB6-65DAD008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3" y="2577971"/>
            <a:ext cx="9687459" cy="16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9E97-CA2F-4815-A3EA-3D81741C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Python의</a:t>
            </a:r>
            <a:r>
              <a:rPr lang="ko-KR" b="1" dirty="0">
                <a:ea typeface="+mj-lt"/>
                <a:cs typeface="+mj-lt"/>
              </a:rPr>
              <a:t> 문자열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9BE80-BA7A-447B-B9B4-E79EBD7C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83926"/>
              </p:ext>
            </p:extLst>
          </p:nvPr>
        </p:nvGraphicFramePr>
        <p:xfrm>
          <a:off x="460074" y="1337094"/>
          <a:ext cx="1157679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98">
                  <a:extLst>
                    <a:ext uri="{9D8B030D-6E8A-4147-A177-3AD203B41FA5}">
                      <a16:colId xmlns:a16="http://schemas.microsoft.com/office/drawing/2014/main" val="2374117380"/>
                    </a:ext>
                  </a:extLst>
                </a:gridCol>
                <a:gridCol w="5788398">
                  <a:extLst>
                    <a:ext uri="{9D8B030D-6E8A-4147-A177-3AD203B41FA5}">
                      <a16:colId xmlns:a16="http://schemas.microsoft.com/office/drawing/2014/main" val="4116296914"/>
                    </a:ext>
                  </a:extLst>
                </a:gridCol>
              </a:tblGrid>
              <a:tr h="234487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2621"/>
                  </a:ext>
                </a:extLst>
              </a:tr>
              <a:tr h="234487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대문자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1050"/>
                  </a:ext>
                </a:extLst>
              </a:tr>
              <a:tr h="234487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소문자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38502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capitalize()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문자열의 첫 글자는 대문자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나머지는 모두 소문자로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901631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title()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각 단어의 첫 글자만 대문자로 변경 </a:t>
                      </a:r>
                      <a:r>
                        <a:rPr lang="af-ZA">
                          <a:effectLst/>
                        </a:rPr>
                        <a:t>ex) ‘abc efg’.title() ⇒ Abc Efg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250705"/>
                  </a:ext>
                </a:extLst>
              </a:tr>
              <a:tr h="331041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replace(‘</a:t>
                      </a:r>
                      <a:r>
                        <a:rPr lang="ko-KR" altLang="en-US">
                          <a:effectLst/>
                        </a:rPr>
                        <a:t>값</a:t>
                      </a:r>
                      <a:r>
                        <a:rPr lang="en-US" altLang="ko-KR">
                          <a:effectLst/>
                        </a:rPr>
                        <a:t>1’, ‘</a:t>
                      </a:r>
                      <a:r>
                        <a:rPr lang="ko-KR" altLang="en-US">
                          <a:effectLst/>
                        </a:rPr>
                        <a:t>값</a:t>
                      </a:r>
                      <a:r>
                        <a:rPr lang="en-US" altLang="ko-KR">
                          <a:effectLst/>
                        </a:rPr>
                        <a:t>2’)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문자열에서 ‘값</a:t>
                      </a:r>
                      <a:r>
                        <a:rPr lang="en-US" altLang="ko-KR">
                          <a:effectLst/>
                        </a:rPr>
                        <a:t>1’</a:t>
                      </a:r>
                      <a:r>
                        <a:rPr lang="ko-KR" altLang="en-US">
                          <a:effectLst/>
                        </a:rPr>
                        <a:t>을 찾아 ‘값</a:t>
                      </a:r>
                      <a:r>
                        <a:rPr lang="en-US" altLang="ko-KR">
                          <a:effectLst/>
                        </a:rPr>
                        <a:t>2’</a:t>
                      </a:r>
                      <a:r>
                        <a:rPr lang="ko-KR" altLang="en-US">
                          <a:effectLst/>
                        </a:rPr>
                        <a:t>로 교체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40574"/>
                  </a:ext>
                </a:extLst>
              </a:tr>
              <a:tr h="331041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split(‘</a:t>
                      </a:r>
                      <a:r>
                        <a:rPr lang="ko-KR" altLang="en-US">
                          <a:effectLst/>
                        </a:rPr>
                        <a:t>값</a:t>
                      </a:r>
                      <a:r>
                        <a:rPr lang="en-US" altLang="ko-KR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값을 기준으로 문자열 분리 후 배열로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015672"/>
                  </a:ext>
                </a:extLst>
              </a:tr>
              <a:tr h="234487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count(‘</a:t>
                      </a:r>
                      <a:r>
                        <a:rPr lang="ko-KR" altLang="en-US">
                          <a:effectLst/>
                        </a:rPr>
                        <a:t>값’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값의 개수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16306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find(‘</a:t>
                      </a:r>
                      <a:r>
                        <a:rPr lang="ko-KR" altLang="en-US">
                          <a:effectLst/>
                        </a:rPr>
                        <a:t>값’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문자열에서 처음 검색되는 값의 위치를 반환</a:t>
                      </a:r>
                      <a:r>
                        <a:rPr lang="en-US" altLang="ko-KR">
                          <a:effectLst/>
                        </a:rPr>
                        <a:t>, </a:t>
                      </a:r>
                      <a:r>
                        <a:rPr lang="ko-KR" altLang="en-US">
                          <a:effectLst/>
                        </a:rPr>
                        <a:t>찾지 못한 경우 </a:t>
                      </a:r>
                      <a:r>
                        <a:rPr lang="en-US" altLang="ko-KR">
                          <a:effectLst/>
                        </a:rPr>
                        <a:t>-1 </a:t>
                      </a:r>
                      <a:r>
                        <a:rPr lang="ko-KR" altLang="en-US">
                          <a:effectLst/>
                        </a:rPr>
                        <a:t>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194606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index(‘</a:t>
                      </a:r>
                      <a:r>
                        <a:rPr lang="ko-KR" altLang="en-US">
                          <a:effectLst/>
                        </a:rPr>
                        <a:t>값</a:t>
                      </a:r>
                      <a:r>
                        <a:rPr lang="en-US" altLang="ko-KR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문자열에서 처음 검색되는 값의 위치를 반환</a:t>
                      </a:r>
                      <a:r>
                        <a:rPr lang="en-US" altLang="ko-KR">
                          <a:effectLst/>
                        </a:rPr>
                        <a:t>, </a:t>
                      </a:r>
                      <a:r>
                        <a:rPr lang="ko-KR" altLang="en-US">
                          <a:effectLst/>
                        </a:rPr>
                        <a:t>찾지 못한 경우 오류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01026"/>
                  </a:ext>
                </a:extLst>
              </a:tr>
              <a:tr h="331041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sorted()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 정렬 후 배열로 변환하여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234890"/>
                  </a:ext>
                </a:extLst>
              </a:tr>
              <a:tr h="331041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reversed()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문자열을 역으로 정렬 후 배열로 변환하여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956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CB292A-0E9C-4223-8099-16188A220094}"/>
              </a:ext>
            </a:extLst>
          </p:cNvPr>
          <p:cNvSpPr txBox="1"/>
          <p:nvPr/>
        </p:nvSpPr>
        <p:spPr>
          <a:xfrm>
            <a:off x="7873042" y="41119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ko-KR" altLang="en-US">
                <a:solidFill>
                  <a:srgbClr val="222426"/>
                </a:solidFill>
                <a:latin typeface="-apple-system"/>
              </a:rPr>
              <a:t>작은따옴표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(‘ ‘),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큰따옴표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(“ “), 3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개의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큰따옴표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(""" """)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자유롭게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사용</a:t>
            </a:r>
            <a:endParaRPr lang="en-US" altLang="ko-KR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6278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295-E634-4C09-9681-666A3BBD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문자열 </a:t>
            </a:r>
            <a:r>
              <a:rPr lang="ko-KR" b="1" dirty="0" err="1">
                <a:ea typeface="+mj-lt"/>
                <a:cs typeface="+mj-lt"/>
              </a:rPr>
              <a:t>formatting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E988-52E7-46D3-BA93-6C65D92B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변수에 저장된 값을 기존의 문자열에 삽입하여 문자열을 조작</a:t>
            </a:r>
            <a:endParaRPr lang="ko-KR" altLang="en-US" dirty="0"/>
          </a:p>
          <a:p>
            <a:r>
              <a:rPr lang="ko-KR" dirty="0">
                <a:latin typeface="Consolas"/>
                <a:ea typeface="맑은 고딕"/>
              </a:rPr>
              <a:t>name = ‘mike’
</a:t>
            </a:r>
            <a:r>
              <a:rPr lang="ko-KR" dirty="0" err="1">
                <a:latin typeface="Consolas"/>
                <a:ea typeface="맑은 고딕"/>
              </a:rPr>
              <a:t>num</a:t>
            </a:r>
            <a:r>
              <a:rPr lang="ko-KR" dirty="0">
                <a:latin typeface="Consolas"/>
                <a:ea typeface="맑은 고딕"/>
              </a:rPr>
              <a:t> = 10
</a:t>
            </a:r>
            <a:r>
              <a:rPr lang="ko-KR" dirty="0" err="1">
                <a:latin typeface="Consolas"/>
                <a:ea typeface="맑은 고딕"/>
              </a:rPr>
              <a:t>x</a:t>
            </a:r>
            <a:r>
              <a:rPr lang="ko-KR" dirty="0">
                <a:latin typeface="Consolas"/>
                <a:ea typeface="맑은 고딕"/>
              </a:rPr>
              <a:t> = </a:t>
            </a:r>
            <a:r>
              <a:rPr lang="ko-KR" dirty="0" err="1">
                <a:latin typeface="Consolas"/>
                <a:ea typeface="맑은 고딕"/>
              </a:rPr>
              <a:t>f</a:t>
            </a:r>
            <a:r>
              <a:rPr lang="ko-KR" dirty="0">
                <a:latin typeface="Consolas"/>
                <a:ea typeface="맑은 고딕"/>
              </a:rPr>
              <a:t> “</a:t>
            </a:r>
            <a:r>
              <a:rPr lang="ko-KR" dirty="0" err="1">
                <a:latin typeface="Consolas"/>
                <a:ea typeface="맑은 고딕"/>
              </a:rPr>
              <a:t>hello</a:t>
            </a:r>
            <a:r>
              <a:rPr lang="ko-KR" dirty="0">
                <a:latin typeface="Consolas"/>
                <a:ea typeface="맑은 고딕"/>
              </a:rPr>
              <a:t> {</a:t>
            </a:r>
            <a:r>
              <a:rPr lang="ko-KR" dirty="0" err="1">
                <a:latin typeface="Consolas"/>
                <a:ea typeface="맑은 고딕"/>
              </a:rPr>
              <a:t>name</a:t>
            </a:r>
            <a:r>
              <a:rPr lang="ko-KR" dirty="0">
                <a:latin typeface="Consolas"/>
                <a:ea typeface="맑은 고딕"/>
              </a:rPr>
              <a:t>}, </a:t>
            </a:r>
            <a:r>
              <a:rPr lang="ko-KR" dirty="0" err="1">
                <a:latin typeface="Consolas"/>
                <a:ea typeface="맑은 고딕"/>
              </a:rPr>
              <a:t>you’re</a:t>
            </a:r>
            <a:r>
              <a:rPr lang="ko-KR" dirty="0">
                <a:latin typeface="Consolas"/>
                <a:ea typeface="맑은 고딕"/>
              </a:rPr>
              <a:t> {</a:t>
            </a:r>
            <a:r>
              <a:rPr lang="ko-KR" dirty="0" err="1">
                <a:latin typeface="Consolas"/>
                <a:ea typeface="맑은 고딕"/>
              </a:rPr>
              <a:t>num</a:t>
            </a:r>
            <a:r>
              <a:rPr lang="ko-KR" dirty="0">
                <a:latin typeface="Consolas"/>
                <a:ea typeface="맑은 고딕"/>
              </a:rPr>
              <a:t>} </a:t>
            </a:r>
            <a:r>
              <a:rPr lang="ko-KR" dirty="0" err="1">
                <a:latin typeface="Consolas"/>
                <a:ea typeface="맑은 고딕"/>
              </a:rPr>
              <a:t>th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user</a:t>
            </a:r>
            <a:r>
              <a:rPr lang="ko-KR" dirty="0">
                <a:latin typeface="Consolas"/>
                <a:ea typeface="맑은 고딕"/>
              </a:rPr>
              <a:t>”
</a:t>
            </a:r>
            <a:r>
              <a:rPr lang="ko-KR" dirty="0" err="1">
                <a:latin typeface="Consolas"/>
                <a:ea typeface="맑은 고딕"/>
              </a:rPr>
              <a:t>print</a:t>
            </a:r>
            <a:r>
              <a:rPr lang="ko-KR" dirty="0">
                <a:latin typeface="Consolas"/>
                <a:ea typeface="맑은 고딕"/>
              </a:rPr>
              <a:t>(</a:t>
            </a:r>
            <a:r>
              <a:rPr lang="ko-KR" dirty="0" err="1">
                <a:latin typeface="Consolas"/>
                <a:ea typeface="맑은 고딕"/>
              </a:rPr>
              <a:t>x</a:t>
            </a:r>
            <a:r>
              <a:rPr lang="ko-KR" dirty="0">
                <a:latin typeface="Consolas"/>
                <a:ea typeface="맑은 고딕"/>
              </a:rPr>
              <a:t>)</a:t>
            </a:r>
            <a:r>
              <a:rPr lang="ko-KR" altLang="en-US" dirty="0">
                <a:latin typeface="Consolas"/>
                <a:ea typeface="맑은 고딕"/>
              </a:rPr>
              <a:t>   </a:t>
            </a:r>
            <a:r>
              <a:rPr lang="ko-KR" dirty="0">
                <a:latin typeface="Consolas"/>
                <a:ea typeface="맑은 고딕"/>
              </a:rPr>
              <a:t> =&gt; </a:t>
            </a:r>
            <a:r>
              <a:rPr lang="ko-KR" dirty="0" err="1">
                <a:latin typeface="Consolas"/>
                <a:ea typeface="맑은 고딕"/>
              </a:rPr>
              <a:t>hello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mike</a:t>
            </a:r>
            <a:r>
              <a:rPr lang="ko-KR" dirty="0">
                <a:latin typeface="Consolas"/>
                <a:ea typeface="맑은 고딕"/>
              </a:rPr>
              <a:t>, </a:t>
            </a:r>
            <a:r>
              <a:rPr lang="ko-KR" dirty="0" err="1">
                <a:latin typeface="Consolas"/>
                <a:ea typeface="맑은 고딕"/>
              </a:rPr>
              <a:t>you’re</a:t>
            </a:r>
            <a:r>
              <a:rPr lang="ko-KR" dirty="0">
                <a:latin typeface="Consolas"/>
                <a:ea typeface="맑은 고딕"/>
              </a:rPr>
              <a:t> 10th </a:t>
            </a:r>
            <a:r>
              <a:rPr lang="ko-KR" dirty="0" err="1">
                <a:latin typeface="Consolas"/>
                <a:ea typeface="맑은 고딕"/>
              </a:rPr>
              <a:t>user</a:t>
            </a:r>
            <a:endParaRPr lang="ko-KR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557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B8DD-DE60-418B-8660-378A6D9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리스트</a:t>
            </a:r>
            <a:endParaRPr lang="ko-KR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026B53E-4269-48EE-A426-86410C010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56" y="1709453"/>
            <a:ext cx="7305675" cy="1190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334EC-98F0-4712-A68F-62BBF2453CCF}"/>
              </a:ext>
            </a:extLst>
          </p:cNvPr>
          <p:cNvSpPr txBox="1"/>
          <p:nvPr/>
        </p:nvSpPr>
        <p:spPr>
          <a:xfrm>
            <a:off x="1000664" y="3128513"/>
            <a:ext cx="1101018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pop(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위치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위치에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있는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값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출력하고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해당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요소를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삭제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index(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값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리스트에서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값이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저장된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요소의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위치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반환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count(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값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리스트에서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값이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저장되어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있는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요소들의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개수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반환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extend(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끝에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새로운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추가하여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확장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reverse() 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역순으로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뒤집기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sort()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정렬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오름차순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/ sort(reverse = True):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내림차순</a:t>
            </a:r>
            <a:endParaRPr lang="en-US" altLang="ko-KR" sz="2800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copy() :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리스트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800">
                <a:solidFill>
                  <a:srgbClr val="222426"/>
                </a:solidFill>
                <a:latin typeface="-apple-system"/>
              </a:rPr>
              <a:t>복사</a:t>
            </a:r>
            <a:r>
              <a:rPr lang="en-US" altLang="ko-KR" sz="2800">
                <a:solidFill>
                  <a:srgbClr val="222426"/>
                </a:solidFill>
                <a:latin typeface="-apple-system"/>
              </a:rPr>
              <a:t> ex) a = [1,2,3] b = a.copy() = list(a)</a:t>
            </a:r>
          </a:p>
        </p:txBody>
      </p:sp>
    </p:spTree>
    <p:extLst>
      <p:ext uri="{BB962C8B-B14F-4D97-AF65-F5344CB8AC3E}">
        <p14:creationId xmlns:p14="http://schemas.microsoft.com/office/powerpoint/2010/main" val="19905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D0F-05E8-4156-9E08-44456DBB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 데이터 타입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10F-7139-46B9-A479-8B7DD432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문자: </a:t>
            </a:r>
            <a:r>
              <a:rPr lang="ko-KR" dirty="0" err="1">
                <a:ea typeface="+mn-lt"/>
                <a:cs typeface="+mn-lt"/>
              </a:rPr>
              <a:t>char</a:t>
            </a:r>
            <a:endParaRPr lang="ko-KR" altLang="en-US" dirty="0" err="1"/>
          </a:p>
          <a:p>
            <a:r>
              <a:rPr lang="ko-KR" dirty="0">
                <a:ea typeface="+mn-lt"/>
                <a:cs typeface="+mn-lt"/>
              </a:rPr>
              <a:t>정수: </a:t>
            </a:r>
            <a:r>
              <a:rPr lang="ko-KR" dirty="0" err="1">
                <a:ea typeface="+mn-lt"/>
                <a:cs typeface="+mn-lt"/>
              </a:rPr>
              <a:t>byte</a:t>
            </a:r>
            <a:r>
              <a:rPr lang="ko-KR" dirty="0">
                <a:ea typeface="+mn-lt"/>
                <a:cs typeface="+mn-lt"/>
              </a:rPr>
              <a:t>(1), </a:t>
            </a:r>
            <a:r>
              <a:rPr lang="ko-KR" dirty="0" err="1">
                <a:ea typeface="+mn-lt"/>
                <a:cs typeface="+mn-lt"/>
              </a:rPr>
              <a:t>short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(4), </a:t>
            </a:r>
            <a:r>
              <a:rPr lang="ko-KR" dirty="0" err="1">
                <a:ea typeface="+mn-lt"/>
                <a:cs typeface="+mn-lt"/>
              </a:rPr>
              <a:t>long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실수: </a:t>
            </a:r>
            <a:r>
              <a:rPr lang="ko-KR" dirty="0" err="1">
                <a:ea typeface="+mn-lt"/>
                <a:cs typeface="+mn-lt"/>
              </a:rPr>
              <a:t>float</a:t>
            </a:r>
            <a:r>
              <a:rPr lang="ko-KR" dirty="0">
                <a:ea typeface="+mn-lt"/>
                <a:cs typeface="+mn-lt"/>
              </a:rPr>
              <a:t>(4), </a:t>
            </a:r>
            <a:r>
              <a:rPr lang="ko-KR" dirty="0" err="1">
                <a:ea typeface="+mn-lt"/>
                <a:cs typeface="+mn-lt"/>
              </a:rPr>
              <a:t>double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논리: </a:t>
            </a:r>
            <a:r>
              <a:rPr lang="ko-KR" dirty="0" err="1">
                <a:ea typeface="+mn-lt"/>
                <a:cs typeface="+mn-lt"/>
              </a:rPr>
              <a:t>boolean</a:t>
            </a:r>
            <a:r>
              <a:rPr lang="ko-KR" dirty="0">
                <a:ea typeface="+mn-lt"/>
                <a:cs typeface="+mn-lt"/>
              </a:rPr>
              <a:t>(1)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0926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1545-9068-45EE-BA2D-6D127387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Range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CC70-3C95-43A0-8D1E-495A35B4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연속된 숫자를 출력하는 것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range</a:t>
            </a:r>
            <a:r>
              <a:rPr lang="ko-KR" dirty="0">
                <a:ea typeface="+mn-lt"/>
                <a:cs typeface="+mn-lt"/>
              </a:rPr>
              <a:t>(초기값, </a:t>
            </a:r>
            <a:r>
              <a:rPr lang="ko-KR" dirty="0" err="1">
                <a:ea typeface="+mn-lt"/>
                <a:cs typeface="+mn-lt"/>
              </a:rPr>
              <a:t>최종값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증가값</a:t>
            </a:r>
            <a:r>
              <a:rPr lang="ko-KR" dirty="0">
                <a:ea typeface="+mn-lt"/>
                <a:cs typeface="+mn-lt"/>
              </a:rPr>
              <a:t>)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ex1)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list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range</a:t>
            </a:r>
            <a:r>
              <a:rPr lang="ko-KR" dirty="0">
                <a:ea typeface="+mn-lt"/>
                <a:cs typeface="+mn-lt"/>
              </a:rPr>
              <a:t>(5)) ⇒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[ 0, 1, 2, 3, 4 ]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ex2)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list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range</a:t>
            </a:r>
            <a:r>
              <a:rPr lang="ko-KR" dirty="0">
                <a:ea typeface="+mn-lt"/>
                <a:cs typeface="+mn-lt"/>
              </a:rPr>
              <a:t>(1, 4)) ⇒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[ 1, 2, 3 ]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ex3)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list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range</a:t>
            </a:r>
            <a:r>
              <a:rPr lang="ko-KR" dirty="0">
                <a:ea typeface="+mn-lt"/>
                <a:cs typeface="+mn-lt"/>
              </a:rPr>
              <a:t>(9, 4, -1)) ⇒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[ 9, 8, 7, 6, 5 ]</a:t>
            </a:r>
            <a:endParaRPr lang="ko-KR" dirty="0"/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238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AD6-A180-43E3-803C-D12E14DE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Slice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6DF-A468-44AD-9772-BBFE2B82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객체명</a:t>
            </a:r>
            <a:r>
              <a:rPr lang="ko-KR" dirty="0">
                <a:ea typeface="+mn-lt"/>
                <a:cs typeface="+mn-lt"/>
              </a:rPr>
              <a:t>[</a:t>
            </a:r>
            <a:r>
              <a:rPr lang="ko-KR" dirty="0" err="1">
                <a:ea typeface="+mn-lt"/>
                <a:cs typeface="+mn-lt"/>
              </a:rPr>
              <a:t>초기위치:최종위치:증가값</a:t>
            </a:r>
            <a:r>
              <a:rPr lang="ko-KR" dirty="0">
                <a:ea typeface="+mn-lt"/>
                <a:cs typeface="+mn-lt"/>
              </a:rPr>
              <a:t>]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= [ 1, 2, 3, 4, 5 ]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[0:5:2] ⇒ [ 1, 3, 5 ]</a:t>
            </a:r>
            <a:endParaRPr lang="ko-KR" altLang="en-US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93B9FA7-60DD-4038-917D-0790F45D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3105324"/>
            <a:ext cx="10435085" cy="2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1C2F-AC96-4AE8-B1A2-300F685B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Python의</a:t>
            </a:r>
            <a:r>
              <a:rPr lang="ko-KR" altLang="en-US" dirty="0">
                <a:ea typeface="맑은 고딕"/>
              </a:rPr>
              <a:t> 활용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AFF3B4-C42E-4E51-9CE1-8D6F0040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50" y="1467733"/>
            <a:ext cx="10315215" cy="2881761"/>
          </a:xfrm>
        </p:spPr>
      </p:pic>
    </p:spTree>
    <p:extLst>
      <p:ext uri="{BB962C8B-B14F-4D97-AF65-F5344CB8AC3E}">
        <p14:creationId xmlns:p14="http://schemas.microsoft.com/office/powerpoint/2010/main" val="2173671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2F49-15EB-4658-A791-85AD527B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Python의</a:t>
            </a:r>
            <a:r>
              <a:rPr lang="ko-KR" altLang="en-US" dirty="0">
                <a:ea typeface="맑은 고딕"/>
              </a:rPr>
              <a:t> 활용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0D1909-D458-4466-97D8-FB8F6CF73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08" y="1687977"/>
            <a:ext cx="10526383" cy="50435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78E24-05D7-4E11-9C37-1B23E9A08B9B}"/>
              </a:ext>
            </a:extLst>
          </p:cNvPr>
          <p:cNvSpPr txBox="1"/>
          <p:nvPr/>
        </p:nvSpPr>
        <p:spPr>
          <a:xfrm>
            <a:off x="5256362" y="626853"/>
            <a:ext cx="6409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ko-KR">
                <a:solidFill>
                  <a:srgbClr val="222426"/>
                </a:solidFill>
                <a:latin typeface="-apple-system"/>
              </a:rPr>
              <a:t>Python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에서는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나눗셈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결과의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자료형이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float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로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변환</a:t>
            </a:r>
            <a:endParaRPr lang="en-US" altLang="ko-KR">
              <a:solidFill>
                <a:srgbClr val="222426"/>
              </a:solidFill>
              <a:latin typeface="-apple-system"/>
            </a:endParaRPr>
          </a:p>
          <a:p>
            <a:pPr>
              <a:buChar char="•"/>
            </a:pPr>
            <a:r>
              <a:rPr lang="en-US" altLang="ko-KR">
                <a:solidFill>
                  <a:srgbClr val="222426"/>
                </a:solidFill>
                <a:latin typeface="-apple-system"/>
              </a:rPr>
              <a:t>print()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는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자동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줄바꿈</a:t>
            </a:r>
            <a:endParaRPr lang="en-US" altLang="ko-KR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7069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F90-7168-4E15-9468-ADFCA7DA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라이브러리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3381-EEE5-4882-B391-1A396828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프로그램을 효율적으로 개발할 수 있도록 자주 사용하는 함수나 데이터들을 미리 만들어 놓은 집합체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표준 라이브러리: 프로그래밍 언어에 기본적으로 포함되어 있는 라이브러리, 모듈이나 패키지 형태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- 모듈? 하나의 기능이 한 개의 파일로 구현된 형태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- 패키지? 하나의 패키지 폴더 안에 </a:t>
            </a:r>
            <a:r>
              <a:rPr lang="ko-KR" dirty="0" err="1">
                <a:ea typeface="+mn-lt"/>
                <a:cs typeface="+mn-lt"/>
              </a:rPr>
              <a:t>여러개의</a:t>
            </a:r>
            <a:r>
              <a:rPr lang="ko-KR" dirty="0">
                <a:ea typeface="+mn-lt"/>
                <a:cs typeface="+mn-lt"/>
              </a:rPr>
              <a:t> 모듈을 </a:t>
            </a:r>
            <a:r>
              <a:rPr lang="ko-KR" dirty="0" err="1">
                <a:ea typeface="+mn-lt"/>
                <a:cs typeface="+mn-lt"/>
              </a:rPr>
              <a:t>모아놓은</a:t>
            </a:r>
            <a:r>
              <a:rPr lang="ko-KR" dirty="0">
                <a:ea typeface="+mn-lt"/>
                <a:cs typeface="+mn-lt"/>
              </a:rPr>
              <a:t> 형태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외부 라이브러리: 개발자들이 필요한 기능을 만들어 인터넷 등에 공유해 놓은 것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C언어</a:t>
            </a:r>
            <a:r>
              <a:rPr lang="ko-KR" dirty="0">
                <a:ea typeface="+mn-lt"/>
                <a:cs typeface="+mn-lt"/>
              </a:rPr>
              <a:t>: 헤더 파일로 제공 / </a:t>
            </a:r>
            <a:r>
              <a:rPr lang="ko-KR" dirty="0" err="1">
                <a:ea typeface="+mn-lt"/>
                <a:cs typeface="+mn-lt"/>
              </a:rPr>
              <a:t>Java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Python</a:t>
            </a:r>
            <a:r>
              <a:rPr lang="ko-KR" dirty="0">
                <a:ea typeface="+mn-lt"/>
                <a:cs typeface="+mn-lt"/>
              </a:rPr>
              <a:t>: 패키지로 제공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787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87F8-2F12-4760-BCDC-AC00C56F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Python의</a:t>
            </a:r>
            <a:r>
              <a:rPr lang="ko-KR" b="1" dirty="0">
                <a:ea typeface="+mj-lt"/>
                <a:cs typeface="+mj-lt"/>
              </a:rPr>
              <a:t> 대표적인 라이브러리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C5FB-3F8B-4904-B604-47B675B7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 선언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내장함수: </a:t>
            </a:r>
            <a:r>
              <a:rPr lang="ko-KR" dirty="0" err="1">
                <a:ea typeface="+mn-lt"/>
                <a:cs typeface="+mn-lt"/>
              </a:rPr>
              <a:t>abs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slice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pow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() 등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random</a:t>
            </a:r>
            <a:r>
              <a:rPr lang="ko-KR" dirty="0">
                <a:ea typeface="+mn-lt"/>
                <a:cs typeface="+mn-lt"/>
              </a:rPr>
              <a:t>(): 무작위 선택을 위한 기능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choice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sample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random</a:t>
            </a:r>
            <a:r>
              <a:rPr lang="ko-KR" dirty="0">
                <a:ea typeface="+mn-lt"/>
                <a:cs typeface="+mn-lt"/>
              </a:rPr>
              <a:t>(), </a:t>
            </a:r>
            <a:r>
              <a:rPr lang="ko-KR" dirty="0" err="1">
                <a:ea typeface="+mn-lt"/>
                <a:cs typeface="+mn-lt"/>
              </a:rPr>
              <a:t>randrange</a:t>
            </a:r>
            <a:r>
              <a:rPr lang="ko-KR" dirty="0">
                <a:ea typeface="+mn-lt"/>
                <a:cs typeface="+mn-lt"/>
              </a:rPr>
              <a:t>()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779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98E5-E86E-4BCA-AC67-F14384A2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절차적 프로그래밍 언어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6B98-07D6-4D36-A89F-58A93AAF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일련의 처리 절차를 정해진 문법에 따라 순서대로 기술해 나가는 언어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프로그램이 실행되는 절차를 중요시 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데이터를 중심으로 프로시저를 구현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248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7088-26DD-41EF-BB95-8253E0A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절차적 프로그래밍 언어의 장/단점</a:t>
            </a:r>
            <a:endParaRPr lang="ko-KR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5B2928E-C0C4-4C4A-BA2C-5E96FE12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13" y="1710711"/>
            <a:ext cx="11355237" cy="2467693"/>
          </a:xfrm>
        </p:spPr>
      </p:pic>
    </p:spTree>
    <p:extLst>
      <p:ext uri="{BB962C8B-B14F-4D97-AF65-F5344CB8AC3E}">
        <p14:creationId xmlns:p14="http://schemas.microsoft.com/office/powerpoint/2010/main" val="2477799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B29E-B273-4C47-8B46-BA9F896A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절차적 프로그래밍 언어의 종류</a:t>
            </a:r>
            <a:endParaRPr lang="ko-KR" dirty="0"/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F3236EC-D632-4867-9A08-31E2378E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93" y="1856821"/>
            <a:ext cx="10679682" cy="3426304"/>
          </a:xfrm>
        </p:spPr>
      </p:pic>
    </p:spTree>
    <p:extLst>
      <p:ext uri="{BB962C8B-B14F-4D97-AF65-F5344CB8AC3E}">
        <p14:creationId xmlns:p14="http://schemas.microsoft.com/office/powerpoint/2010/main" val="1082458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867D-2397-4C4D-AC3C-99142EC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객체지향 프로그래밍 언어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1ECA-F85A-4D69-933A-0FD35DAF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현실 세계의 개체를 기계의 부품처럼 하나의 객체로 만들어, 기계적인 부품들을 조립하여 제품을 만들 듯이 소프트웨어를 개발할 때도 객체들을 조립해서 프로그램을 작성할 수 있도록 한 프로그래밍 기법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프로시저보다는 명령과 데이터로 구성된 객체를 중심으로 한 프로그래밍 기법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04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9FA8-CAF4-4649-8C05-79DFC86E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Python</a:t>
            </a:r>
            <a:r>
              <a:rPr lang="ko-KR" dirty="0">
                <a:ea typeface="+mj-lt"/>
                <a:cs typeface="+mj-lt"/>
              </a:rPr>
              <a:t> 데이터 타입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0A8F-17C4-4408-B28C-8E84AFB2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문자: </a:t>
            </a:r>
            <a:r>
              <a:rPr lang="ko-KR" dirty="0" err="1">
                <a:ea typeface="+mn-lt"/>
                <a:cs typeface="+mn-lt"/>
              </a:rPr>
              <a:t>str</a:t>
            </a:r>
            <a:endParaRPr lang="ko-KR" altLang="en-US" dirty="0" err="1"/>
          </a:p>
          <a:p>
            <a:r>
              <a:rPr lang="ko-KR" dirty="0">
                <a:ea typeface="+mn-lt"/>
                <a:cs typeface="+mn-lt"/>
              </a:rPr>
              <a:t>정수: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(무제한)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실수: </a:t>
            </a:r>
            <a:r>
              <a:rPr lang="ko-KR" dirty="0" err="1">
                <a:ea typeface="+mn-lt"/>
                <a:cs typeface="+mn-lt"/>
              </a:rPr>
              <a:t>float</a:t>
            </a:r>
            <a:r>
              <a:rPr lang="ko-KR" dirty="0">
                <a:ea typeface="+mn-lt"/>
                <a:cs typeface="+mn-lt"/>
              </a:rPr>
              <a:t>(8), </a:t>
            </a:r>
            <a:r>
              <a:rPr lang="ko-KR" dirty="0" err="1">
                <a:ea typeface="+mn-lt"/>
                <a:cs typeface="+mn-lt"/>
              </a:rPr>
              <a:t>complex</a:t>
            </a:r>
            <a:r>
              <a:rPr lang="ko-KR" dirty="0">
                <a:ea typeface="+mn-lt"/>
                <a:cs typeface="+mn-lt"/>
              </a:rPr>
              <a:t>(복소수, 실수 + 허수)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변수를 상수로 만들어 사용하기 : </a:t>
            </a:r>
            <a:r>
              <a:rPr lang="ko-KR" dirty="0" err="1">
                <a:ea typeface="+mn-lt"/>
                <a:cs typeface="+mn-lt"/>
              </a:rPr>
              <a:t>const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단정도형: </a:t>
            </a:r>
            <a:r>
              <a:rPr lang="ko-KR" dirty="0" err="1">
                <a:ea typeface="+mn-lt"/>
                <a:cs typeface="+mn-lt"/>
              </a:rPr>
              <a:t>float</a:t>
            </a:r>
            <a:r>
              <a:rPr lang="ko-KR" dirty="0">
                <a:ea typeface="+mn-lt"/>
                <a:cs typeface="+mn-lt"/>
              </a:rPr>
              <a:t> / 배정도형: </a:t>
            </a:r>
            <a:r>
              <a:rPr lang="ko-KR" dirty="0" err="1">
                <a:ea typeface="+mn-lt"/>
                <a:cs typeface="+mn-lt"/>
              </a:rPr>
              <a:t>long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float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1432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0F58-A08F-4F5D-8DC1-64B371D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객체지향 프로그래밍 언어의 장/단점</a:t>
            </a:r>
            <a:endParaRPr lang="ko-KR" dirty="0"/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241247F9-FE45-4251-8C12-932ABE992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37" y="1700287"/>
            <a:ext cx="10953031" cy="2014087"/>
          </a:xfrm>
        </p:spPr>
      </p:pic>
    </p:spTree>
    <p:extLst>
      <p:ext uri="{BB962C8B-B14F-4D97-AF65-F5344CB8AC3E}">
        <p14:creationId xmlns:p14="http://schemas.microsoft.com/office/powerpoint/2010/main" val="591600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190C-40B3-4D42-921E-A1E5F9C4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객제지향</a:t>
            </a:r>
            <a:r>
              <a:rPr lang="ko-KR" b="1" dirty="0">
                <a:ea typeface="+mj-lt"/>
                <a:cs typeface="+mj-lt"/>
              </a:rPr>
              <a:t> 프로그래밍 언어의 종류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234EE9D-0E44-4E3F-B94F-899F89A0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028" y="2219760"/>
            <a:ext cx="10387641" cy="2757936"/>
          </a:xfrm>
        </p:spPr>
      </p:pic>
    </p:spTree>
    <p:extLst>
      <p:ext uri="{BB962C8B-B14F-4D97-AF65-F5344CB8AC3E}">
        <p14:creationId xmlns:p14="http://schemas.microsoft.com/office/powerpoint/2010/main" val="368618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2631-19B0-46E4-B764-D691758C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객체지향 프로그래밍 언어의 구성 요소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D33C97-CCD9-443A-9A29-26D8D534F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68" y="2053431"/>
            <a:ext cx="10531415" cy="3450026"/>
          </a:xfrm>
        </p:spPr>
      </p:pic>
    </p:spTree>
    <p:extLst>
      <p:ext uri="{BB962C8B-B14F-4D97-AF65-F5344CB8AC3E}">
        <p14:creationId xmlns:p14="http://schemas.microsoft.com/office/powerpoint/2010/main" val="1028384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873E-2299-4C86-9D98-819CCEA4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객체지향 프로그래밍 언어의 특징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72BC79-1268-4265-A98B-3E9C7635F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302" y="2016140"/>
            <a:ext cx="10516678" cy="3884043"/>
          </a:xfrm>
        </p:spPr>
      </p:pic>
    </p:spTree>
    <p:extLst>
      <p:ext uri="{BB962C8B-B14F-4D97-AF65-F5344CB8AC3E}">
        <p14:creationId xmlns:p14="http://schemas.microsoft.com/office/powerpoint/2010/main" val="412742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19F9-4A72-4C6A-B57A-A493BFD3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스크립트 언어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AF46-41BF-4436-AE67-C7E9484B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HTML 문서 안에 직접 프로그래밍 언어를 삽입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기계어로 컴파일 되지 않고 별도의 번역기가 소스를 분석하여 동장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서버용 스크립트 언어: ASP, JSP, PHP, 파이썬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클라이언트용 스크립트 언어: 자바스크립트(</a:t>
            </a:r>
            <a:r>
              <a:rPr lang="ko-KR" dirty="0" err="1">
                <a:ea typeface="+mn-lt"/>
                <a:cs typeface="+mn-lt"/>
              </a:rPr>
              <a:t>JavaScript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4219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30E5-4E64-414A-A0D6-0A49EDA2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스크립트 언어의 장/단점</a:t>
            </a:r>
            <a:endParaRPr lang="ko-KR" dirty="0">
              <a:ea typeface="+mj-lt"/>
              <a:cs typeface="+mj-lt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34EF54A-7666-4F42-83ED-E8D1FB447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71" y="2184355"/>
            <a:ext cx="10612647" cy="1951726"/>
          </a:xfrm>
        </p:spPr>
      </p:pic>
    </p:spTree>
    <p:extLst>
      <p:ext uri="{BB962C8B-B14F-4D97-AF65-F5344CB8AC3E}">
        <p14:creationId xmlns:p14="http://schemas.microsoft.com/office/powerpoint/2010/main" val="2179391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7446-5D4B-4565-9666-AC520D4D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스크립트 언어의 종류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C313D3-212C-49B0-BEDB-E48EB0CF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95" y="1919632"/>
            <a:ext cx="10928949" cy="3746380"/>
          </a:xfrm>
        </p:spPr>
      </p:pic>
    </p:spTree>
    <p:extLst>
      <p:ext uri="{BB962C8B-B14F-4D97-AF65-F5344CB8AC3E}">
        <p14:creationId xmlns:p14="http://schemas.microsoft.com/office/powerpoint/2010/main" val="1864653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21BD-F3BA-49A3-9ED3-14189D2B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선언형 언어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4DD4-E368-4880-B902-2A904015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>
                <a:ea typeface="+mn-lt"/>
                <a:cs typeface="+mn-lt"/>
              </a:rPr>
              <a:t>선언형 언어 </a:t>
            </a:r>
            <a:r>
              <a:rPr lang="ko-KR" b="1" dirty="0" err="1">
                <a:ea typeface="+mn-lt"/>
                <a:cs typeface="+mn-lt"/>
              </a:rPr>
              <a:t>vs</a:t>
            </a:r>
            <a:r>
              <a:rPr lang="ko-KR" b="1" dirty="0">
                <a:ea typeface="+mn-lt"/>
                <a:cs typeface="+mn-lt"/>
              </a:rPr>
              <a:t> 명령형 언어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5662F0-7648-4C25-BCC1-E17AA833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8" y="2993243"/>
            <a:ext cx="10133160" cy="21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8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237D-0FFF-43D7-B659-186C32BA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함수형 언어 </a:t>
            </a:r>
            <a:r>
              <a:rPr lang="ko-KR" b="1" dirty="0" err="1">
                <a:ea typeface="+mj-lt"/>
                <a:cs typeface="+mj-lt"/>
              </a:rPr>
              <a:t>vs</a:t>
            </a:r>
            <a:r>
              <a:rPr lang="ko-KR" b="1" dirty="0">
                <a:ea typeface="+mj-lt"/>
                <a:cs typeface="+mj-lt"/>
              </a:rPr>
              <a:t> 논리형 언어</a:t>
            </a:r>
            <a:endParaRPr lang="ko-KR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8149722-2D96-4B63-9CF5-61FB215AD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08" y="1935088"/>
            <a:ext cx="11638112" cy="2090827"/>
          </a:xfrm>
        </p:spPr>
      </p:pic>
    </p:spTree>
    <p:extLst>
      <p:ext uri="{BB962C8B-B14F-4D97-AF65-F5344CB8AC3E}">
        <p14:creationId xmlns:p14="http://schemas.microsoft.com/office/powerpoint/2010/main" val="3316832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084A-C982-4391-915A-1E0E0BC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선언형 언어의 장/단점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97FE-AA82-4614-8368-25CF0892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가독성이나 재사용성이 좋음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작동 순서를 구체적으로 작성하지 않기 때문에 오류 적음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728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3C31-63D7-46DF-A42E-3AD2EC9D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변수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5B2C-9E33-4BA3-85DE-13241F16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컴퓨터가 명령을 처리하는 도중 발생하는 값을 저장하기 위한 공간, 변할 수 있는 값</a:t>
            </a:r>
          </a:p>
          <a:p>
            <a:r>
              <a:rPr lang="ko-KR" altLang="en-US" dirty="0">
                <a:ea typeface="+mn-lt"/>
                <a:cs typeface="+mn-lt"/>
              </a:rPr>
              <a:t>영문자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숫자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_</a:t>
            </a:r>
            <a:r>
              <a:rPr lang="ko-KR" altLang="en-US" dirty="0">
                <a:ea typeface="+mn-lt"/>
                <a:cs typeface="+mn-lt"/>
              </a:rPr>
              <a:t> 사용 가능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첫 글자는 영문자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_</a:t>
            </a:r>
            <a:r>
              <a:rPr lang="ko-KR" altLang="en-US" dirty="0">
                <a:ea typeface="+mn-lt"/>
                <a:cs typeface="+mn-lt"/>
              </a:rPr>
              <a:t> 로 시작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공백이나 특수문자 사용 불가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대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소문자 구분</a:t>
            </a:r>
            <a:endParaRPr lang="ko-KR" altLang="en-US" dirty="0"/>
          </a:p>
          <a:p>
            <a:r>
              <a:rPr lang="ko-KR" altLang="en-US" dirty="0" err="1">
                <a:ea typeface="+mn-lt"/>
                <a:cs typeface="+mn-lt"/>
              </a:rPr>
              <a:t>예약어를</a:t>
            </a:r>
            <a:r>
              <a:rPr lang="ko-KR" altLang="en-US" dirty="0">
                <a:ea typeface="+mn-lt"/>
                <a:cs typeface="+mn-lt"/>
              </a:rPr>
              <a:t> 변수명으로 사용할 수 없음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문장 끝에 반드시 세미콜론</a:t>
            </a:r>
            <a:r>
              <a:rPr lang="en-US" altLang="ko-KR" dirty="0">
                <a:ea typeface="+mn-lt"/>
                <a:cs typeface="+mn-lt"/>
              </a:rPr>
              <a:t>(;)</a:t>
            </a:r>
            <a:r>
              <a:rPr lang="ko-KR" altLang="en-US" dirty="0">
                <a:ea typeface="+mn-lt"/>
                <a:cs typeface="+mn-lt"/>
              </a:rPr>
              <a:t> 붙이기</a:t>
            </a:r>
            <a:endParaRPr lang="ko-KR" altLang="en-US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4850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EC6A-2DC4-4999-A83A-6E5DF88D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선언형 프로그래밍 언어의 종류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5D9917-66B7-4C38-81BE-CEEF2192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29" y="2227128"/>
            <a:ext cx="10267770" cy="3893388"/>
          </a:xfrm>
        </p:spPr>
      </p:pic>
    </p:spTree>
    <p:extLst>
      <p:ext uri="{BB962C8B-B14F-4D97-AF65-F5344CB8AC3E}">
        <p14:creationId xmlns:p14="http://schemas.microsoft.com/office/powerpoint/2010/main" val="3274417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BDB4-C46C-486D-85B5-81E596EA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예외 처리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B7CC-5535-4E81-B4F1-2A3C489A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예외(</a:t>
            </a:r>
            <a:r>
              <a:rPr lang="ko-KR" dirty="0" err="1">
                <a:ea typeface="+mn-lt"/>
                <a:cs typeface="+mn-lt"/>
              </a:rPr>
              <a:t>Exception</a:t>
            </a:r>
            <a:r>
              <a:rPr lang="ko-KR" dirty="0">
                <a:ea typeface="+mn-lt"/>
                <a:cs typeface="+mn-lt"/>
              </a:rPr>
              <a:t>): 프로그램의 정상적인 실행을 방해하는 조건이나 상태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예외 처리: 프로그래머가 해당 문제에 대해 대비해 작성해 놓은 처리 루틴을 수행하도록 하는 것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처리 루틴은 프로그램을 </a:t>
            </a:r>
            <a:r>
              <a:rPr lang="ko-KR" dirty="0" err="1">
                <a:ea typeface="+mn-lt"/>
                <a:cs typeface="+mn-lt"/>
              </a:rPr>
              <a:t>종료시키거나</a:t>
            </a:r>
            <a:r>
              <a:rPr lang="ko-KR" dirty="0">
                <a:ea typeface="+mn-lt"/>
                <a:cs typeface="+mn-lt"/>
              </a:rPr>
              <a:t> 로그를 남기도록 하는 것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1365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53F9-0FB9-4C9B-BD55-CB8BA069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Java의</a:t>
            </a:r>
            <a:r>
              <a:rPr lang="ko-KR" b="1" dirty="0">
                <a:ea typeface="+mj-lt"/>
                <a:cs typeface="+mj-lt"/>
              </a:rPr>
              <a:t> 예외 처리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1A7A-44C4-4B64-BE3A-BB82A837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try</a:t>
            </a:r>
            <a:r>
              <a:rPr lang="ko-KR" dirty="0">
                <a:ea typeface="+mn-lt"/>
                <a:cs typeface="+mn-lt"/>
              </a:rPr>
              <a:t> ~ </a:t>
            </a:r>
            <a:r>
              <a:rPr lang="ko-KR" dirty="0" err="1">
                <a:ea typeface="+mn-lt"/>
                <a:cs typeface="+mn-lt"/>
              </a:rPr>
              <a:t>catch</a:t>
            </a:r>
            <a:r>
              <a:rPr lang="ko-KR" dirty="0">
                <a:ea typeface="+mn-lt"/>
                <a:cs typeface="+mn-lt"/>
              </a:rPr>
              <a:t> 문 이용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중괄호({ }) 생략 불가능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4876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4C4E-2098-48DA-ADD4-A0B4790E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 err="1">
                <a:ea typeface="+mj-lt"/>
                <a:cs typeface="+mj-lt"/>
              </a:rPr>
              <a:t>Java의</a:t>
            </a:r>
            <a:r>
              <a:rPr lang="ko-KR" b="1" dirty="0">
                <a:ea typeface="+mj-lt"/>
                <a:cs typeface="+mj-lt"/>
              </a:rPr>
              <a:t> 주요 예외 객체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69B0-0573-43AE-BE38-B4E6779D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InterruptedOException</a:t>
            </a:r>
            <a:r>
              <a:rPr lang="ko-KR" dirty="0">
                <a:ea typeface="+mn-lt"/>
                <a:cs typeface="+mn-lt"/>
              </a:rPr>
              <a:t>: 입/출력 처리가 중단된 경우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ArithmeticException</a:t>
            </a:r>
            <a:r>
              <a:rPr lang="ko-KR" dirty="0">
                <a:ea typeface="+mn-lt"/>
                <a:cs typeface="+mn-lt"/>
              </a:rPr>
              <a:t>: 0으로 나누는 등의 산술 연산에 예외가 발생한 경우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IIegalArgumentException</a:t>
            </a:r>
            <a:r>
              <a:rPr lang="ko-KR" dirty="0">
                <a:ea typeface="+mn-lt"/>
                <a:cs typeface="+mn-lt"/>
              </a:rPr>
              <a:t>: 잘못된 인자를 전달할 경우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84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F3A-99C0-4025-82B5-159AE439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기억 클래스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A68C-BF40-4D4F-B5D5-00B349C4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변수 </a:t>
            </a:r>
            <a:r>
              <a:rPr lang="ko-KR" dirty="0" err="1">
                <a:ea typeface="+mn-lt"/>
                <a:cs typeface="+mn-lt"/>
              </a:rPr>
              <a:t>선언시</a:t>
            </a:r>
            <a:r>
              <a:rPr lang="ko-KR" dirty="0">
                <a:ea typeface="+mn-lt"/>
                <a:cs typeface="+mn-lt"/>
              </a:rPr>
              <a:t> 메모리 내에 변수의 값을 저장하기 위한 기억 영역이 있음, 이러한 기억 영역을 결정하는 작업</a:t>
            </a:r>
            <a:br>
              <a:rPr lang="ko-KR" dirty="0">
                <a:ea typeface="+mn-lt"/>
                <a:cs typeface="+mn-lt"/>
              </a:rPr>
            </a:br>
            <a:endParaRPr lang="ko-KR" dirty="0">
              <a:ea typeface="+mn-lt"/>
              <a:cs typeface="+mn-lt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ACED684-4976-47C6-B5D6-70A6C0D4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2765794"/>
            <a:ext cx="10190669" cy="35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0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C2DC-F1A0-4CB5-9508-E3A4FD6B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기억 클래스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B423-6634-4103-B5E9-22E04D53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자동 변수: 초기화하지 않으면 쓰레기 값(</a:t>
            </a:r>
            <a:r>
              <a:rPr lang="ko-KR" dirty="0" err="1">
                <a:ea typeface="+mn-lt"/>
                <a:cs typeface="+mn-lt"/>
              </a:rPr>
              <a:t>Garbage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)이 저장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레지스터 변수: 레지스터가 없는 경우 자동 변수로 취급되어 메모리에 할당, 주소 연산자(&amp;) 사용할 수 없음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정적 변수: 초기화하지 않으면 자동으로 0으로 초기화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외부 변수: 초기화하지 않으면 자동으로 0으로 초기화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151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DF6-D2CC-419C-8272-D727FF8A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데이터 입/출력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F17A-CE37-4B29-B0D6-FCAFE7C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scanf</a:t>
            </a:r>
            <a:r>
              <a:rPr lang="ko-KR" dirty="0">
                <a:ea typeface="+mn-lt"/>
                <a:cs typeface="+mn-lt"/>
              </a:rPr>
              <a:t>() 함수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키보드로 </a:t>
            </a:r>
            <a:r>
              <a:rPr lang="ko-KR" dirty="0" err="1">
                <a:ea typeface="+mn-lt"/>
                <a:cs typeface="+mn-lt"/>
              </a:rPr>
              <a:t>입력받아</a:t>
            </a:r>
            <a:r>
              <a:rPr lang="ko-KR" dirty="0">
                <a:ea typeface="+mn-lt"/>
                <a:cs typeface="+mn-lt"/>
              </a:rPr>
              <a:t> 변수에 저장하는 함수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scanf</a:t>
            </a:r>
            <a:r>
              <a:rPr lang="ko-KR" dirty="0">
                <a:ea typeface="+mn-lt"/>
                <a:cs typeface="+mn-lt"/>
              </a:rPr>
              <a:t>(서식 문자열, 변수의 주소) </a:t>
            </a: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scanf</a:t>
            </a:r>
            <a:r>
              <a:rPr lang="ko-KR" dirty="0">
                <a:ea typeface="+mn-lt"/>
                <a:cs typeface="+mn-lt"/>
              </a:rPr>
              <a:t>(“%3d”, &amp;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);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입력한 데이터 중 빈 칸(공백)이 있으면 빈 칸 </a:t>
            </a:r>
            <a:r>
              <a:rPr lang="ko-KR" dirty="0" err="1">
                <a:ea typeface="+mn-lt"/>
                <a:cs typeface="+mn-lt"/>
              </a:rPr>
              <a:t>앞까지만</a:t>
            </a:r>
            <a:r>
              <a:rPr lang="ko-KR" dirty="0">
                <a:ea typeface="+mn-lt"/>
                <a:cs typeface="+mn-lt"/>
              </a:rPr>
              <a:t> 저장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char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</a:t>
            </a:r>
            <a:r>
              <a:rPr lang="ko-KR" dirty="0">
                <a:ea typeface="+mn-lt"/>
                <a:cs typeface="+mn-lt"/>
              </a:rPr>
              <a:t>[8]; </a:t>
            </a:r>
            <a:r>
              <a:rPr lang="ko-KR" dirty="0" err="1">
                <a:ea typeface="+mn-lt"/>
                <a:cs typeface="+mn-lt"/>
              </a:rPr>
              <a:t>scanf</a:t>
            </a:r>
            <a:r>
              <a:rPr lang="ko-KR" dirty="0">
                <a:ea typeface="+mn-lt"/>
                <a:cs typeface="+mn-lt"/>
              </a:rPr>
              <a:t>(“%</a:t>
            </a:r>
            <a:r>
              <a:rPr lang="ko-KR" dirty="0" err="1">
                <a:ea typeface="+mn-lt"/>
                <a:cs typeface="+mn-lt"/>
              </a:rPr>
              <a:t>s</a:t>
            </a:r>
            <a:r>
              <a:rPr lang="ko-KR" dirty="0">
                <a:ea typeface="+mn-lt"/>
                <a:cs typeface="+mn-lt"/>
              </a:rPr>
              <a:t>”, </a:t>
            </a:r>
            <a:r>
              <a:rPr lang="ko-KR" dirty="0" err="1">
                <a:ea typeface="+mn-lt"/>
                <a:cs typeface="+mn-lt"/>
              </a:rPr>
              <a:t>b</a:t>
            </a:r>
            <a:r>
              <a:rPr lang="ko-KR" dirty="0">
                <a:ea typeface="+mn-lt"/>
                <a:cs typeface="+mn-lt"/>
              </a:rPr>
              <a:t>); (입력: GIL BUT) ⇒ GIL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982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11D-B880-46EA-952C-518BBE9E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데이터 입/출력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C62E-84FF-4748-8725-51FE3E6F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() 함수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인수로 주어진 값을 화면에 출력하는 함수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(서식 문자열, 변수) </a:t>
            </a: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(“%3d”,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);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출력할 값이 지정한 자릿수보다 큰 경우에는 자릿수를 무시하고 모두 출력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ex1)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(“%3d”, 1234); =&gt; 1234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ex2)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(“%06d”, 1234) =&gt; 001234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소수점 이하는 기본적으로 6자리로 출력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ex1)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(“%</a:t>
            </a:r>
            <a:r>
              <a:rPr lang="ko-KR" dirty="0" err="1">
                <a:ea typeface="+mn-lt"/>
                <a:cs typeface="+mn-lt"/>
              </a:rPr>
              <a:t>f</a:t>
            </a:r>
            <a:r>
              <a:rPr lang="ko-KR" dirty="0">
                <a:ea typeface="+mn-lt"/>
                <a:cs typeface="+mn-lt"/>
              </a:rPr>
              <a:t>”, 245.2555); ⇒ 245.255500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ex2)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(%.3s”, “</a:t>
            </a:r>
            <a:r>
              <a:rPr lang="ko-KR" dirty="0" err="1">
                <a:ea typeface="+mn-lt"/>
                <a:cs typeface="+mn-lt"/>
              </a:rPr>
              <a:t>help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</a:t>
            </a:r>
            <a:r>
              <a:rPr lang="ko-KR" dirty="0">
                <a:ea typeface="+mn-lt"/>
                <a:cs typeface="+mn-lt"/>
              </a:rPr>
              <a:t>”); ⇒ </a:t>
            </a:r>
            <a:r>
              <a:rPr lang="ko-KR" dirty="0" err="1">
                <a:ea typeface="+mn-lt"/>
                <a:cs typeface="+mn-lt"/>
              </a:rPr>
              <a:t>hel</a:t>
            </a:r>
            <a:r>
              <a:rPr lang="ko-KR" dirty="0">
                <a:ea typeface="+mn-lt"/>
                <a:cs typeface="+mn-lt"/>
              </a:rPr>
              <a:t> // 왼쪽을 기준으로 3글자 출력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ex3) </a:t>
            </a:r>
            <a:r>
              <a:rPr lang="ko-KR" dirty="0" err="1">
                <a:ea typeface="+mn-lt"/>
                <a:cs typeface="+mn-lt"/>
              </a:rPr>
              <a:t>printf</a:t>
            </a:r>
            <a:r>
              <a:rPr lang="ko-KR" dirty="0">
                <a:ea typeface="+mn-lt"/>
                <a:cs typeface="+mn-lt"/>
              </a:rPr>
              <a:t>(“%3s”, “</a:t>
            </a:r>
            <a:r>
              <a:rPr lang="ko-KR" dirty="0" err="1">
                <a:ea typeface="+mn-lt"/>
                <a:cs typeface="+mn-lt"/>
              </a:rPr>
              <a:t>help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</a:t>
            </a:r>
            <a:r>
              <a:rPr lang="ko-KR" dirty="0">
                <a:ea typeface="+mn-lt"/>
                <a:cs typeface="+mn-lt"/>
              </a:rPr>
              <a:t>”); ⇒ </a:t>
            </a:r>
            <a:r>
              <a:rPr lang="ko-KR" dirty="0" err="1">
                <a:ea typeface="+mn-lt"/>
                <a:cs typeface="+mn-lt"/>
              </a:rPr>
              <a:t>help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</a:t>
            </a:r>
            <a:r>
              <a:rPr lang="ko-KR" dirty="0">
                <a:ea typeface="+mn-lt"/>
                <a:cs typeface="+mn-lt"/>
              </a:rPr>
              <a:t> // 자릿수 무시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074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테마</vt:lpstr>
      <vt:lpstr>PowerPoint Presentation</vt:lpstr>
      <vt:lpstr>C/C++ 데이터 타입</vt:lpstr>
      <vt:lpstr>Java 데이터 타입</vt:lpstr>
      <vt:lpstr>Python 데이터 타입</vt:lpstr>
      <vt:lpstr>변수</vt:lpstr>
      <vt:lpstr>기억 클래스</vt:lpstr>
      <vt:lpstr>기억 클래스</vt:lpstr>
      <vt:lpstr>데이터 입/출력</vt:lpstr>
      <vt:lpstr>데이터 입/출력</vt:lpstr>
      <vt:lpstr>데이터 입/출력 </vt:lpstr>
      <vt:lpstr>연산자 </vt:lpstr>
      <vt:lpstr>연산자</vt:lpstr>
      <vt:lpstr>비트 연산자</vt:lpstr>
      <vt:lpstr>논리 연산자</vt:lpstr>
      <vt:lpstr>대입 연산자</vt:lpstr>
      <vt:lpstr>조건 연산자</vt:lpstr>
      <vt:lpstr>기타 연산자</vt:lpstr>
      <vt:lpstr>연산자 우선순위</vt:lpstr>
      <vt:lpstr>제어문</vt:lpstr>
      <vt:lpstr>반복문</vt:lpstr>
      <vt:lpstr>배열과 문자열</vt:lpstr>
      <vt:lpstr>포인터</vt:lpstr>
      <vt:lpstr>포인터와 배열</vt:lpstr>
      <vt:lpstr>Python의 기초</vt:lpstr>
      <vt:lpstr>Python의 데이터 입/출력 함수</vt:lpstr>
      <vt:lpstr>Python의 데이터 입/출력 함수</vt:lpstr>
      <vt:lpstr>Python의 문자열</vt:lpstr>
      <vt:lpstr>문자열 formatting</vt:lpstr>
      <vt:lpstr>리스트</vt:lpstr>
      <vt:lpstr>Range</vt:lpstr>
      <vt:lpstr>Slice</vt:lpstr>
      <vt:lpstr>Python의 활용</vt:lpstr>
      <vt:lpstr>Python의 활용</vt:lpstr>
      <vt:lpstr>라이브러리</vt:lpstr>
      <vt:lpstr>Python의 대표적인 라이브러리</vt:lpstr>
      <vt:lpstr>절차적 프로그래밍 언어</vt:lpstr>
      <vt:lpstr>절차적 프로그래밍 언어의 장/단점</vt:lpstr>
      <vt:lpstr>절차적 프로그래밍 언어의 종류</vt:lpstr>
      <vt:lpstr>객체지향 프로그래밍 언어</vt:lpstr>
      <vt:lpstr>객체지향 프로그래밍 언어의 장/단점</vt:lpstr>
      <vt:lpstr>객제지향 프로그래밍 언어의 종류</vt:lpstr>
      <vt:lpstr>객체지향 프로그래밍 언어의 구성 요소</vt:lpstr>
      <vt:lpstr>객체지향 프로그래밍 언어의 특징</vt:lpstr>
      <vt:lpstr>스크립트 언어</vt:lpstr>
      <vt:lpstr>스크립트 언어의 장/단점</vt:lpstr>
      <vt:lpstr>스크립트 언어의 종류</vt:lpstr>
      <vt:lpstr>선언형 언어</vt:lpstr>
      <vt:lpstr>함수형 언어 vs 논리형 언어</vt:lpstr>
      <vt:lpstr>선언형 언어의 장/단점</vt:lpstr>
      <vt:lpstr>선언형 프로그래밍 언어의 종류</vt:lpstr>
      <vt:lpstr>예외 처리</vt:lpstr>
      <vt:lpstr>Java의 예외 처리</vt:lpstr>
      <vt:lpstr>Java의 주요 예외 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2012-07-30T17:18:39Z</dcterms:created>
  <dcterms:modified xsi:type="dcterms:W3CDTF">2020-11-17T06:22:53Z</dcterms:modified>
</cp:coreProperties>
</file>