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0AE0D-2DD5-4099-BF02-1319814CA99F}" v="108" dt="2020-11-13T02:29:1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C30AE0D-2DD5-4099-BF02-1319814CA99F}"/>
    <pc:docChg chg="addSld modSld">
      <pc:chgData name="Kim Taeheon" userId="385814b8f76df9d8" providerId="Windows Live" clId="Web-{0C30AE0D-2DD5-4099-BF02-1319814CA99F}" dt="2020-11-13T02:29:18.247" v="103" actId="20577"/>
      <pc:docMkLst>
        <pc:docMk/>
      </pc:docMkLst>
      <pc:sldChg chg="modSp">
        <pc:chgData name="Kim Taeheon" userId="385814b8f76df9d8" providerId="Windows Live" clId="Web-{0C30AE0D-2DD5-4099-BF02-1319814CA99F}" dt="2020-11-13T02:28:29.090" v="68" actId="20577"/>
        <pc:sldMkLst>
          <pc:docMk/>
          <pc:sldMk cId="3569210928" sldId="256"/>
        </pc:sldMkLst>
        <pc:spChg chg="mod">
          <ac:chgData name="Kim Taeheon" userId="385814b8f76df9d8" providerId="Windows Live" clId="Web-{0C30AE0D-2DD5-4099-BF02-1319814CA99F}" dt="2020-11-13T02:28:22.433" v="4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C30AE0D-2DD5-4099-BF02-1319814CA99F}" dt="2020-11-13T02:28:29.090" v="6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C30AE0D-2DD5-4099-BF02-1319814CA99F}" dt="2020-11-13T02:29:07.606" v="90" actId="20577"/>
        <pc:sldMkLst>
          <pc:docMk/>
          <pc:sldMk cId="1887939606" sldId="257"/>
        </pc:sldMkLst>
        <pc:spChg chg="mod">
          <ac:chgData name="Kim Taeheon" userId="385814b8f76df9d8" providerId="Windows Live" clId="Web-{0C30AE0D-2DD5-4099-BF02-1319814CA99F}" dt="2020-11-13T02:28:57.356" v="74" actId="20577"/>
          <ac:spMkLst>
            <pc:docMk/>
            <pc:sldMk cId="1887939606" sldId="257"/>
            <ac:spMk id="2" creationId="{C4879B24-B8BD-4B6E-88AD-D4CAE4B0F369}"/>
          </ac:spMkLst>
        </pc:spChg>
        <pc:spChg chg="mod">
          <ac:chgData name="Kim Taeheon" userId="385814b8f76df9d8" providerId="Windows Live" clId="Web-{0C30AE0D-2DD5-4099-BF02-1319814CA99F}" dt="2020-11-13T02:29:07.606" v="90" actId="20577"/>
          <ac:spMkLst>
            <pc:docMk/>
            <pc:sldMk cId="1887939606" sldId="257"/>
            <ac:spMk id="3" creationId="{2ECD5DC4-8740-479E-8BDA-EFA7801CDB9F}"/>
          </ac:spMkLst>
        </pc:spChg>
      </pc:sldChg>
      <pc:sldChg chg="modSp new">
        <pc:chgData name="Kim Taeheon" userId="385814b8f76df9d8" providerId="Windows Live" clId="Web-{0C30AE0D-2DD5-4099-BF02-1319814CA99F}" dt="2020-11-13T02:29:18.247" v="102" actId="20577"/>
        <pc:sldMkLst>
          <pc:docMk/>
          <pc:sldMk cId="93425391" sldId="258"/>
        </pc:sldMkLst>
        <pc:spChg chg="mod">
          <ac:chgData name="Kim Taeheon" userId="385814b8f76df9d8" providerId="Windows Live" clId="Web-{0C30AE0D-2DD5-4099-BF02-1319814CA99F}" dt="2020-11-13T02:29:12.278" v="95" actId="20577"/>
          <ac:spMkLst>
            <pc:docMk/>
            <pc:sldMk cId="93425391" sldId="258"/>
            <ac:spMk id="2" creationId="{B856C36E-9F26-4109-8FC2-2DCE1DA1BB72}"/>
          </ac:spMkLst>
        </pc:spChg>
        <pc:spChg chg="mod">
          <ac:chgData name="Kim Taeheon" userId="385814b8f76df9d8" providerId="Windows Live" clId="Web-{0C30AE0D-2DD5-4099-BF02-1319814CA99F}" dt="2020-11-13T02:29:18.247" v="102" actId="20577"/>
          <ac:spMkLst>
            <pc:docMk/>
            <pc:sldMk cId="93425391" sldId="258"/>
            <ac:spMk id="3" creationId="{403BC547-E19F-4C09-B84C-B2F6B3C6C53D}"/>
          </ac:spMkLst>
        </pc:spChg>
      </pc:sldChg>
    </pc:docChg>
  </pc:docChgLst>
  <pc:docChgLst>
    <pc:chgData clId="Web-{0C30AE0D-2DD5-4099-BF02-1319814CA99F}"/>
    <pc:docChg chg="modSld">
      <pc:chgData name="" userId="" providerId="" clId="Web-{0C30AE0D-2DD5-4099-BF02-1319814CA99F}" dt="2020-11-13T02:27:51.198" v="2" actId="20577"/>
      <pc:docMkLst>
        <pc:docMk/>
      </pc:docMkLst>
      <pc:sldChg chg="modSp">
        <pc:chgData name="" userId="" providerId="" clId="Web-{0C30AE0D-2DD5-4099-BF02-1319814CA99F}" dt="2020-11-13T02:27:51.167" v="0" actId="20577"/>
        <pc:sldMkLst>
          <pc:docMk/>
          <pc:sldMk cId="3569210928" sldId="256"/>
        </pc:sldMkLst>
        <pc:spChg chg="mod">
          <ac:chgData name="" userId="" providerId="" clId="Web-{0C30AE0D-2DD5-4099-BF02-1319814CA99F}" dt="2020-11-13T02:27:51.167" v="0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키의 개념 및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9B24-B8BD-4B6E-88AD-D4CAE4B0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키의 유일성과 </a:t>
            </a:r>
            <a:r>
              <a:rPr lang="ko-KR" dirty="0" err="1">
                <a:ea typeface="맑은 고딕"/>
              </a:rPr>
              <a:t>최소성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5DC4-8740-479E-8BDA-EFA7801C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유일성 : 하나의 </a:t>
            </a:r>
            <a:r>
              <a:rPr lang="ko-KR" dirty="0" err="1">
                <a:ea typeface="+mn-lt"/>
                <a:cs typeface="+mn-lt"/>
              </a:rPr>
              <a:t>키값으로</a:t>
            </a:r>
            <a:r>
              <a:rPr lang="ko-KR" dirty="0">
                <a:ea typeface="+mn-lt"/>
                <a:cs typeface="+mn-lt"/>
              </a:rPr>
              <a:t> 하나의 </a:t>
            </a:r>
            <a:r>
              <a:rPr lang="ko-KR" dirty="0" err="1">
                <a:ea typeface="+mn-lt"/>
                <a:cs typeface="+mn-lt"/>
              </a:rPr>
              <a:t>튜플만을</a:t>
            </a:r>
            <a:r>
              <a:rPr lang="ko-KR" dirty="0">
                <a:ea typeface="+mn-lt"/>
                <a:cs typeface="+mn-lt"/>
              </a:rPr>
              <a:t> 유일하게 </a:t>
            </a:r>
            <a:r>
              <a:rPr lang="ko-KR" dirty="0" err="1">
                <a:ea typeface="+mn-lt"/>
                <a:cs typeface="+mn-lt"/>
              </a:rPr>
              <a:t>실별</a:t>
            </a:r>
            <a:endParaRPr lang="ko-KR" altLang="en-US"/>
          </a:p>
          <a:p>
            <a:r>
              <a:rPr lang="ko-KR" dirty="0" err="1">
                <a:ea typeface="+mn-lt"/>
                <a:cs typeface="+mn-lt"/>
              </a:rPr>
              <a:t>최소성</a:t>
            </a:r>
            <a:r>
              <a:rPr lang="ko-KR" dirty="0">
                <a:ea typeface="+mn-lt"/>
                <a:cs typeface="+mn-lt"/>
              </a:rPr>
              <a:t> :  꼭 필요한 최소의 속성으로 </a:t>
            </a:r>
            <a:r>
              <a:rPr lang="ko-KR" dirty="0" err="1">
                <a:ea typeface="+mn-lt"/>
                <a:cs typeface="+mn-lt"/>
              </a:rPr>
              <a:t>구성되어있어야함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88793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C36E-9F26-4109-8FC2-2DCE1DA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키의 종류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C547-E19F-4C09-B84C-B2F6B3C6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슈퍼키</a:t>
            </a:r>
            <a:r>
              <a:rPr lang="ko-KR" dirty="0">
                <a:ea typeface="+mn-lt"/>
                <a:cs typeface="+mn-lt"/>
              </a:rPr>
              <a:t> : 속성들의 집합으로 구성된 키, 최소성은 만족하지 못하지만 유일성은 만족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후보키</a:t>
            </a:r>
            <a:r>
              <a:rPr lang="ko-KR" dirty="0">
                <a:ea typeface="+mn-lt"/>
                <a:cs typeface="+mn-lt"/>
              </a:rPr>
              <a:t> : 유일성, </a:t>
            </a:r>
            <a:r>
              <a:rPr lang="ko-KR" dirty="0" err="1">
                <a:ea typeface="+mn-lt"/>
                <a:cs typeface="+mn-lt"/>
              </a:rPr>
              <a:t>최소성</a:t>
            </a:r>
            <a:r>
              <a:rPr lang="ko-KR" dirty="0">
                <a:ea typeface="+mn-lt"/>
                <a:cs typeface="+mn-lt"/>
              </a:rPr>
              <a:t> 모두 만족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기본키</a:t>
            </a:r>
            <a:r>
              <a:rPr lang="ko-KR" dirty="0">
                <a:ea typeface="+mn-lt"/>
                <a:cs typeface="+mn-lt"/>
              </a:rPr>
              <a:t> : 특별히 선정된 키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대체키 : </a:t>
            </a:r>
            <a:r>
              <a:rPr lang="ko-KR" dirty="0" err="1">
                <a:ea typeface="+mn-lt"/>
                <a:cs typeface="+mn-lt"/>
              </a:rPr>
              <a:t>후보키</a:t>
            </a:r>
            <a:r>
              <a:rPr lang="ko-KR" dirty="0">
                <a:ea typeface="+mn-lt"/>
                <a:cs typeface="+mn-lt"/>
              </a:rPr>
              <a:t> 중에서 선정된 기본키를 제외한 나머지 </a:t>
            </a:r>
            <a:r>
              <a:rPr lang="ko-KR" dirty="0" err="1">
                <a:ea typeface="+mn-lt"/>
                <a:cs typeface="+mn-lt"/>
              </a:rPr>
              <a:t>후보키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외래키</a:t>
            </a:r>
            <a:r>
              <a:rPr lang="ko-KR" dirty="0">
                <a:ea typeface="+mn-lt"/>
                <a:cs typeface="+mn-lt"/>
              </a:rPr>
              <a:t> : 다른 릴레이션의 기본키를 참조하는 속성/속성 집합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342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101</vt:lpstr>
      <vt:lpstr>키의 유일성과 최소성 </vt:lpstr>
      <vt:lpstr>키의 종류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ㄱ</dc:title>
  <dc:creator/>
  <cp:lastModifiedBy/>
  <cp:revision>15</cp:revision>
  <dcterms:created xsi:type="dcterms:W3CDTF">2012-07-30T17:18:39Z</dcterms:created>
  <dcterms:modified xsi:type="dcterms:W3CDTF">2020-11-13T02:29:23Z</dcterms:modified>
</cp:coreProperties>
</file>