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109D3-52BA-4E74-A29C-B232C2DC0B28}" v="1203" dt="2020-11-13T02:35:48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BA109D3-52BA-4E74-A29C-B232C2DC0B28}"/>
    <pc:docChg chg="addSld modSld">
      <pc:chgData name="Kim Taeheon" userId="385814b8f76df9d8" providerId="Windows Live" clId="Web-{4BA109D3-52BA-4E74-A29C-B232C2DC0B28}" dt="2020-11-13T02:35:48.089" v="1183" actId="20577"/>
      <pc:docMkLst>
        <pc:docMk/>
      </pc:docMkLst>
      <pc:sldChg chg="modSp">
        <pc:chgData name="Kim Taeheon" userId="385814b8f76df9d8" providerId="Windows Live" clId="Web-{4BA109D3-52BA-4E74-A29C-B232C2DC0B28}" dt="2020-11-13T02:30:54.474" v="18" actId="20577"/>
        <pc:sldMkLst>
          <pc:docMk/>
          <pc:sldMk cId="3569210928" sldId="256"/>
        </pc:sldMkLst>
        <pc:spChg chg="mod">
          <ac:chgData name="Kim Taeheon" userId="385814b8f76df9d8" providerId="Windows Live" clId="Web-{4BA109D3-52BA-4E74-A29C-B232C2DC0B28}" dt="2020-11-13T02:30:51.880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BA109D3-52BA-4E74-A29C-B232C2DC0B28}" dt="2020-11-13T02:30:54.474" v="1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BA109D3-52BA-4E74-A29C-B232C2DC0B28}" dt="2020-11-13T02:31:55.381" v="149" actId="20577"/>
        <pc:sldMkLst>
          <pc:docMk/>
          <pc:sldMk cId="328277447" sldId="257"/>
        </pc:sldMkLst>
        <pc:spChg chg="mod">
          <ac:chgData name="Kim Taeheon" userId="385814b8f76df9d8" providerId="Windows Live" clId="Web-{4BA109D3-52BA-4E74-A29C-B232C2DC0B28}" dt="2020-11-13T02:31:03.865" v="32" actId="20577"/>
          <ac:spMkLst>
            <pc:docMk/>
            <pc:sldMk cId="328277447" sldId="257"/>
            <ac:spMk id="2" creationId="{C0E4817E-42F7-42DB-9B1C-890A80D7E138}"/>
          </ac:spMkLst>
        </pc:spChg>
        <pc:spChg chg="mod">
          <ac:chgData name="Kim Taeheon" userId="385814b8f76df9d8" providerId="Windows Live" clId="Web-{4BA109D3-52BA-4E74-A29C-B232C2DC0B28}" dt="2020-11-13T02:31:55.381" v="149" actId="20577"/>
          <ac:spMkLst>
            <pc:docMk/>
            <pc:sldMk cId="328277447" sldId="257"/>
            <ac:spMk id="3" creationId="{A0BBF120-C9C8-4941-898B-5B05A521C735}"/>
          </ac:spMkLst>
        </pc:spChg>
      </pc:sldChg>
      <pc:sldChg chg="modSp new">
        <pc:chgData name="Kim Taeheon" userId="385814b8f76df9d8" providerId="Windows Live" clId="Web-{4BA109D3-52BA-4E74-A29C-B232C2DC0B28}" dt="2020-11-13T02:32:30.148" v="269" actId="20577"/>
        <pc:sldMkLst>
          <pc:docMk/>
          <pc:sldMk cId="1009075389" sldId="258"/>
        </pc:sldMkLst>
        <pc:spChg chg="mod">
          <ac:chgData name="Kim Taeheon" userId="385814b8f76df9d8" providerId="Windows Live" clId="Web-{4BA109D3-52BA-4E74-A29C-B232C2DC0B28}" dt="2020-11-13T02:32:00.632" v="156" actId="20577"/>
          <ac:spMkLst>
            <pc:docMk/>
            <pc:sldMk cId="1009075389" sldId="258"/>
            <ac:spMk id="2" creationId="{2FE6BDD2-84F0-4C29-8618-FA63EC7FBE1B}"/>
          </ac:spMkLst>
        </pc:spChg>
        <pc:spChg chg="mod">
          <ac:chgData name="Kim Taeheon" userId="385814b8f76df9d8" providerId="Windows Live" clId="Web-{4BA109D3-52BA-4E74-A29C-B232C2DC0B28}" dt="2020-11-13T02:32:30.148" v="269" actId="20577"/>
          <ac:spMkLst>
            <pc:docMk/>
            <pc:sldMk cId="1009075389" sldId="258"/>
            <ac:spMk id="3" creationId="{D64F7CBD-A6A0-485B-9B28-C581A7D345C0}"/>
          </ac:spMkLst>
        </pc:spChg>
      </pc:sldChg>
      <pc:sldChg chg="modSp new">
        <pc:chgData name="Kim Taeheon" userId="385814b8f76df9d8" providerId="Windows Live" clId="Web-{4BA109D3-52BA-4E74-A29C-B232C2DC0B28}" dt="2020-11-13T02:32:47.273" v="381" actId="20577"/>
        <pc:sldMkLst>
          <pc:docMk/>
          <pc:sldMk cId="3997551801" sldId="259"/>
        </pc:sldMkLst>
        <pc:spChg chg="mod">
          <ac:chgData name="Kim Taeheon" userId="385814b8f76df9d8" providerId="Windows Live" clId="Web-{4BA109D3-52BA-4E74-A29C-B232C2DC0B28}" dt="2020-11-13T02:32:36.273" v="294" actId="20577"/>
          <ac:spMkLst>
            <pc:docMk/>
            <pc:sldMk cId="3997551801" sldId="259"/>
            <ac:spMk id="2" creationId="{CB63187D-712F-4651-BE00-DC9A15E5CC2F}"/>
          </ac:spMkLst>
        </pc:spChg>
        <pc:spChg chg="mod">
          <ac:chgData name="Kim Taeheon" userId="385814b8f76df9d8" providerId="Windows Live" clId="Web-{4BA109D3-52BA-4E74-A29C-B232C2DC0B28}" dt="2020-11-13T02:32:47.273" v="381" actId="20577"/>
          <ac:spMkLst>
            <pc:docMk/>
            <pc:sldMk cId="3997551801" sldId="259"/>
            <ac:spMk id="3" creationId="{2AE76746-3186-4717-A942-F532450BE010}"/>
          </ac:spMkLst>
        </pc:spChg>
      </pc:sldChg>
      <pc:sldChg chg="modSp new">
        <pc:chgData name="Kim Taeheon" userId="385814b8f76df9d8" providerId="Windows Live" clId="Web-{4BA109D3-52BA-4E74-A29C-B232C2DC0B28}" dt="2020-11-13T02:33:08.570" v="495" actId="20577"/>
        <pc:sldMkLst>
          <pc:docMk/>
          <pc:sldMk cId="568473192" sldId="260"/>
        </pc:sldMkLst>
        <pc:spChg chg="mod">
          <ac:chgData name="Kim Taeheon" userId="385814b8f76df9d8" providerId="Windows Live" clId="Web-{4BA109D3-52BA-4E74-A29C-B232C2DC0B28}" dt="2020-11-13T02:32:54.992" v="397" actId="20577"/>
          <ac:spMkLst>
            <pc:docMk/>
            <pc:sldMk cId="568473192" sldId="260"/>
            <ac:spMk id="2" creationId="{F740406B-02F4-4058-A2B3-C9D46DD0CEB8}"/>
          </ac:spMkLst>
        </pc:spChg>
        <pc:spChg chg="mod">
          <ac:chgData name="Kim Taeheon" userId="385814b8f76df9d8" providerId="Windows Live" clId="Web-{4BA109D3-52BA-4E74-A29C-B232C2DC0B28}" dt="2020-11-13T02:33:08.570" v="495" actId="20577"/>
          <ac:spMkLst>
            <pc:docMk/>
            <pc:sldMk cId="568473192" sldId="260"/>
            <ac:spMk id="3" creationId="{2E8C8662-0CF3-469B-88C5-2311EB1BA8B7}"/>
          </ac:spMkLst>
        </pc:spChg>
      </pc:sldChg>
      <pc:sldChg chg="modSp new">
        <pc:chgData name="Kim Taeheon" userId="385814b8f76df9d8" providerId="Windows Live" clId="Web-{4BA109D3-52BA-4E74-A29C-B232C2DC0B28}" dt="2020-11-13T02:33:38.040" v="626" actId="20577"/>
        <pc:sldMkLst>
          <pc:docMk/>
          <pc:sldMk cId="1980799238" sldId="261"/>
        </pc:sldMkLst>
        <pc:spChg chg="mod">
          <ac:chgData name="Kim Taeheon" userId="385814b8f76df9d8" providerId="Windows Live" clId="Web-{4BA109D3-52BA-4E74-A29C-B232C2DC0B28}" dt="2020-11-13T02:33:17.633" v="510" actId="20577"/>
          <ac:spMkLst>
            <pc:docMk/>
            <pc:sldMk cId="1980799238" sldId="261"/>
            <ac:spMk id="2" creationId="{91D42E0F-4032-4820-9772-2A7CD327E91E}"/>
          </ac:spMkLst>
        </pc:spChg>
        <pc:spChg chg="mod">
          <ac:chgData name="Kim Taeheon" userId="385814b8f76df9d8" providerId="Windows Live" clId="Web-{4BA109D3-52BA-4E74-A29C-B232C2DC0B28}" dt="2020-11-13T02:33:38.040" v="626" actId="20577"/>
          <ac:spMkLst>
            <pc:docMk/>
            <pc:sldMk cId="1980799238" sldId="261"/>
            <ac:spMk id="3" creationId="{1ECB698D-E7B5-4117-8E8B-8BD91DBCCFF6}"/>
          </ac:spMkLst>
        </pc:spChg>
      </pc:sldChg>
      <pc:sldChg chg="modSp new">
        <pc:chgData name="Kim Taeheon" userId="385814b8f76df9d8" providerId="Windows Live" clId="Web-{4BA109D3-52BA-4E74-A29C-B232C2DC0B28}" dt="2020-11-13T02:33:59.259" v="723" actId="20577"/>
        <pc:sldMkLst>
          <pc:docMk/>
          <pc:sldMk cId="2947590134" sldId="262"/>
        </pc:sldMkLst>
        <pc:spChg chg="mod">
          <ac:chgData name="Kim Taeheon" userId="385814b8f76df9d8" providerId="Windows Live" clId="Web-{4BA109D3-52BA-4E74-A29C-B232C2DC0B28}" dt="2020-11-13T02:33:44.868" v="652" actId="20577"/>
          <ac:spMkLst>
            <pc:docMk/>
            <pc:sldMk cId="2947590134" sldId="262"/>
            <ac:spMk id="2" creationId="{12FF4F08-2860-4892-BD63-4864C5AF95FC}"/>
          </ac:spMkLst>
        </pc:spChg>
        <pc:spChg chg="mod">
          <ac:chgData name="Kim Taeheon" userId="385814b8f76df9d8" providerId="Windows Live" clId="Web-{4BA109D3-52BA-4E74-A29C-B232C2DC0B28}" dt="2020-11-13T02:33:59.259" v="723" actId="20577"/>
          <ac:spMkLst>
            <pc:docMk/>
            <pc:sldMk cId="2947590134" sldId="262"/>
            <ac:spMk id="3" creationId="{6EB92662-B8AD-4DAF-A2FD-AA7D3D4C089A}"/>
          </ac:spMkLst>
        </pc:spChg>
      </pc:sldChg>
      <pc:sldChg chg="modSp new">
        <pc:chgData name="Kim Taeheon" userId="385814b8f76df9d8" providerId="Windows Live" clId="Web-{4BA109D3-52BA-4E74-A29C-B232C2DC0B28}" dt="2020-11-13T02:34:27.869" v="869" actId="20577"/>
        <pc:sldMkLst>
          <pc:docMk/>
          <pc:sldMk cId="3448482391" sldId="263"/>
        </pc:sldMkLst>
        <pc:spChg chg="mod">
          <ac:chgData name="Kim Taeheon" userId="385814b8f76df9d8" providerId="Windows Live" clId="Web-{4BA109D3-52BA-4E74-A29C-B232C2DC0B28}" dt="2020-11-13T02:34:04.837" v="732" actId="20577"/>
          <ac:spMkLst>
            <pc:docMk/>
            <pc:sldMk cId="3448482391" sldId="263"/>
            <ac:spMk id="2" creationId="{4C35921F-FB59-4F40-961F-A441910E26B9}"/>
          </ac:spMkLst>
        </pc:spChg>
        <pc:spChg chg="mod">
          <ac:chgData name="Kim Taeheon" userId="385814b8f76df9d8" providerId="Windows Live" clId="Web-{4BA109D3-52BA-4E74-A29C-B232C2DC0B28}" dt="2020-11-13T02:34:27.869" v="869" actId="20577"/>
          <ac:spMkLst>
            <pc:docMk/>
            <pc:sldMk cId="3448482391" sldId="263"/>
            <ac:spMk id="3" creationId="{A878CC9E-E352-4D23-BD0C-F01B0790B078}"/>
          </ac:spMkLst>
        </pc:spChg>
      </pc:sldChg>
      <pc:sldChg chg="modSp new">
        <pc:chgData name="Kim Taeheon" userId="385814b8f76df9d8" providerId="Windows Live" clId="Web-{4BA109D3-52BA-4E74-A29C-B232C2DC0B28}" dt="2020-11-13T02:34:59.870" v="976" actId="20577"/>
        <pc:sldMkLst>
          <pc:docMk/>
          <pc:sldMk cId="1360578089" sldId="264"/>
        </pc:sldMkLst>
        <pc:spChg chg="mod">
          <ac:chgData name="Kim Taeheon" userId="385814b8f76df9d8" providerId="Windows Live" clId="Web-{4BA109D3-52BA-4E74-A29C-B232C2DC0B28}" dt="2020-11-13T02:34:40.119" v="908" actId="20577"/>
          <ac:spMkLst>
            <pc:docMk/>
            <pc:sldMk cId="1360578089" sldId="264"/>
            <ac:spMk id="2" creationId="{A89E3ABE-8AF2-4CB7-BE2E-0504E27DB321}"/>
          </ac:spMkLst>
        </pc:spChg>
        <pc:spChg chg="mod">
          <ac:chgData name="Kim Taeheon" userId="385814b8f76df9d8" providerId="Windows Live" clId="Web-{4BA109D3-52BA-4E74-A29C-B232C2DC0B28}" dt="2020-11-13T02:34:59.870" v="976" actId="20577"/>
          <ac:spMkLst>
            <pc:docMk/>
            <pc:sldMk cId="1360578089" sldId="264"/>
            <ac:spMk id="3" creationId="{20207EE3-CD8A-40ED-8F76-A7436DC6F207}"/>
          </ac:spMkLst>
        </pc:spChg>
      </pc:sldChg>
      <pc:sldChg chg="modSp new">
        <pc:chgData name="Kim Taeheon" userId="385814b8f76df9d8" providerId="Windows Live" clId="Web-{4BA109D3-52BA-4E74-A29C-B232C2DC0B28}" dt="2020-11-13T02:35:48.089" v="1182" actId="20577"/>
        <pc:sldMkLst>
          <pc:docMk/>
          <pc:sldMk cId="3789804417" sldId="265"/>
        </pc:sldMkLst>
        <pc:spChg chg="mod">
          <ac:chgData name="Kim Taeheon" userId="385814b8f76df9d8" providerId="Windows Live" clId="Web-{4BA109D3-52BA-4E74-A29C-B232C2DC0B28}" dt="2020-11-13T02:35:06.995" v="997" actId="20577"/>
          <ac:spMkLst>
            <pc:docMk/>
            <pc:sldMk cId="3789804417" sldId="265"/>
            <ac:spMk id="2" creationId="{CB4CBD9B-9EB7-41BD-A9D7-94D3FB473033}"/>
          </ac:spMkLst>
        </pc:spChg>
        <pc:spChg chg="mod">
          <ac:chgData name="Kim Taeheon" userId="385814b8f76df9d8" providerId="Windows Live" clId="Web-{4BA109D3-52BA-4E74-A29C-B232C2DC0B28}" dt="2020-11-13T02:35:48.089" v="1182" actId="20577"/>
          <ac:spMkLst>
            <pc:docMk/>
            <pc:sldMk cId="3789804417" sldId="265"/>
            <ac:spMk id="3" creationId="{E8DBDD1B-8924-49F8-A025-3AD392E164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102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무결성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BD9B-9EB7-41BD-A9D7-94D3FB47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관계 무결성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D1B-8924-49F8-A025-3AD392E1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릴레이션에</a:t>
            </a:r>
            <a:r>
              <a:rPr lang="ko-KR" altLang="en-US" dirty="0">
                <a:ea typeface="맑은 고딕"/>
              </a:rPr>
              <a:t> 어느 한 </a:t>
            </a:r>
            <a:r>
              <a:rPr lang="ko-KR" altLang="en-US" dirty="0" err="1">
                <a:ea typeface="맑은 고딕"/>
              </a:rPr>
              <a:t>튜플의</a:t>
            </a:r>
            <a:r>
              <a:rPr lang="ko-KR" altLang="en-US" dirty="0">
                <a:ea typeface="맑은 고딕"/>
              </a:rPr>
              <a:t> 삽입 가능 여부 또는 한 릴레이션과 다른 릴레이션의 </a:t>
            </a:r>
            <a:r>
              <a:rPr lang="ko-KR" altLang="en-US" dirty="0" err="1">
                <a:ea typeface="맑은 고딕"/>
              </a:rPr>
              <a:t>튜플들</a:t>
            </a:r>
            <a:r>
              <a:rPr lang="ko-KR" altLang="en-US" dirty="0">
                <a:ea typeface="맑은 고딕"/>
              </a:rPr>
              <a:t> 사이의 관계에 대한 적절성 여부를 지정한 규정</a:t>
            </a:r>
          </a:p>
        </p:txBody>
      </p:sp>
    </p:spTree>
    <p:extLst>
      <p:ext uri="{BB962C8B-B14F-4D97-AF65-F5344CB8AC3E}">
        <p14:creationId xmlns:p14="http://schemas.microsoft.com/office/powerpoint/2010/main" val="37898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817E-42F7-42DB-9B1C-890A80D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무결성의 개념 및 종류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F120-C9C8-4941-898B-5B05A521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데이터베이스에 저장된 데이터 값과 그것이 표현하는 현실 세계의 실제 값이 일치하는 정확성을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BDD2-84F0-4C29-8618-FA63EC7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개체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7CBD-A6A0-485B-9B28-C581A7D3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기본 테이블의 기본키를 구성하는 어떤 속성도 </a:t>
            </a:r>
            <a:r>
              <a:rPr lang="ko-KR" altLang="en-US" dirty="0" err="1">
                <a:ea typeface="맑은 고딕"/>
              </a:rPr>
              <a:t>NULL이나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중복값을</a:t>
            </a:r>
            <a:r>
              <a:rPr lang="ko-KR" altLang="en-US" dirty="0">
                <a:ea typeface="맑은 고딕"/>
              </a:rPr>
              <a:t> 가지면 안된다.</a:t>
            </a:r>
          </a:p>
        </p:txBody>
      </p:sp>
    </p:spTree>
    <p:extLst>
      <p:ext uri="{BB962C8B-B14F-4D97-AF65-F5344CB8AC3E}">
        <p14:creationId xmlns:p14="http://schemas.microsoft.com/office/powerpoint/2010/main" val="10090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87D-712F-4651-BE00-DC9A15E5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도메인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6746-3186-4717-A942-F532450B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주어진 속성 값이 정의된 도메인에 속한 값이어야 한다.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55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406B-02F4-4058-A2B3-C9D46DD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참조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8662-0CF3-469B-88C5-2311EB1B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릴레이션은 참조할 수 없는 </a:t>
            </a:r>
            <a:r>
              <a:rPr lang="ko-KR" altLang="en-US" dirty="0" err="1">
                <a:ea typeface="맑은 고딕"/>
              </a:rPr>
              <a:t>외래키</a:t>
            </a:r>
            <a:r>
              <a:rPr lang="ko-KR" altLang="en-US" dirty="0">
                <a:ea typeface="맑은 고딕"/>
              </a:rPr>
              <a:t> 값을 가질 수 없다.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4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2E0F-4032-4820-9772-2A7CD327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사용자 정의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698D-E7B5-4117-8E8B-8BD91DBC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속성 값들이 사용자가 정의한 제약조건에 만족해야 한다.</a:t>
            </a:r>
          </a:p>
        </p:txBody>
      </p:sp>
    </p:spTree>
    <p:extLst>
      <p:ext uri="{BB962C8B-B14F-4D97-AF65-F5344CB8AC3E}">
        <p14:creationId xmlns:p14="http://schemas.microsoft.com/office/powerpoint/2010/main" val="19807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4F08-2860-4892-BD63-4864C5A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NULL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2662-B8AD-4DAF-A2FD-AA7D3D4C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릴레이션의 특정 속성 값이  </a:t>
            </a:r>
            <a:r>
              <a:rPr lang="ko-KR" altLang="en-US" dirty="0" err="1">
                <a:ea typeface="맑은 고딕"/>
              </a:rPr>
              <a:t>NULL이</a:t>
            </a:r>
            <a:r>
              <a:rPr lang="ko-KR" altLang="en-US" dirty="0">
                <a:ea typeface="맑은 고딕"/>
              </a:rPr>
              <a:t> 될 수 없도록 하는 규정</a:t>
            </a:r>
          </a:p>
        </p:txBody>
      </p:sp>
    </p:spTree>
    <p:extLst>
      <p:ext uri="{BB962C8B-B14F-4D97-AF65-F5344CB8AC3E}">
        <p14:creationId xmlns:p14="http://schemas.microsoft.com/office/powerpoint/2010/main" val="29475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921F-FB59-4F40-961F-A441910E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고유 무결성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CC9E-E352-4D23-BD0C-F01B0790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릴레이션의 특정 속성에 대해 각 </a:t>
            </a:r>
            <a:r>
              <a:rPr lang="ko-KR" altLang="en-US" dirty="0" err="1">
                <a:ea typeface="맑은 고딕"/>
              </a:rPr>
              <a:t>튜플이</a:t>
            </a:r>
            <a:r>
              <a:rPr lang="ko-KR" altLang="en-US" dirty="0">
                <a:ea typeface="맑은 고딕"/>
              </a:rPr>
              <a:t> 갖는 속성값 들이 서로 달라야 한다는 규정</a:t>
            </a:r>
          </a:p>
        </p:txBody>
      </p:sp>
    </p:spTree>
    <p:extLst>
      <p:ext uri="{BB962C8B-B14F-4D97-AF65-F5344CB8AC3E}">
        <p14:creationId xmlns:p14="http://schemas.microsoft.com/office/powerpoint/2010/main" val="344848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3ABE-8AF2-4CB7-BE2E-0504E27D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키 무결성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7EE3-CD8A-40ED-8F76-A7436DC6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하나의 </a:t>
            </a:r>
            <a:r>
              <a:rPr lang="ko-KR" altLang="en-US" dirty="0" err="1">
                <a:ea typeface="맑은 고딕"/>
              </a:rPr>
              <a:t>릴레이션에는</a:t>
            </a:r>
            <a:r>
              <a:rPr lang="ko-KR" altLang="en-US" dirty="0">
                <a:ea typeface="맑은 고딕"/>
              </a:rPr>
              <a:t> 적어도 하나의 키가 </a:t>
            </a:r>
            <a:r>
              <a:rPr lang="ko-KR" altLang="en-US" dirty="0" err="1">
                <a:ea typeface="맑은 고딕"/>
              </a:rPr>
              <a:t>존재해야한다는</a:t>
            </a:r>
            <a:r>
              <a:rPr lang="ko-KR" altLang="en-US" dirty="0">
                <a:ea typeface="맑은 고딕"/>
              </a:rPr>
              <a:t> 규정</a:t>
            </a:r>
          </a:p>
        </p:txBody>
      </p:sp>
    </p:spTree>
    <p:extLst>
      <p:ext uri="{BB962C8B-B14F-4D97-AF65-F5344CB8AC3E}">
        <p14:creationId xmlns:p14="http://schemas.microsoft.com/office/powerpoint/2010/main" val="13605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Section 102</vt:lpstr>
      <vt:lpstr>무결성의 개념 및 종류</vt:lpstr>
      <vt:lpstr>개체 무결성</vt:lpstr>
      <vt:lpstr>도메인 무결성</vt:lpstr>
      <vt:lpstr>참조 무결성</vt:lpstr>
      <vt:lpstr>사용자 정의 무결성</vt:lpstr>
      <vt:lpstr>NULL 무결성</vt:lpstr>
      <vt:lpstr>고유 무결성</vt:lpstr>
      <vt:lpstr>키 무결성</vt:lpstr>
      <vt:lpstr>관계 무결성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68</cp:revision>
  <dcterms:created xsi:type="dcterms:W3CDTF">2012-07-30T17:18:39Z</dcterms:created>
  <dcterms:modified xsi:type="dcterms:W3CDTF">2020-11-13T02:35:48Z</dcterms:modified>
</cp:coreProperties>
</file>