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C369-EC62-423A-9822-FFE551C18F48}" v="840" dt="2020-11-13T03:08:48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CE30C369-EC62-423A-9822-FFE551C18F48}"/>
    <pc:docChg chg="addSld modSld">
      <pc:chgData name="Kim Taeheon" userId="385814b8f76df9d8" providerId="Windows Live" clId="Web-{CE30C369-EC62-423A-9822-FFE551C18F48}" dt="2020-11-13T03:08:48.303" v="823" actId="20577"/>
      <pc:docMkLst>
        <pc:docMk/>
      </pc:docMkLst>
      <pc:sldChg chg="modSp">
        <pc:chgData name="Kim Taeheon" userId="385814b8f76df9d8" providerId="Windows Live" clId="Web-{CE30C369-EC62-423A-9822-FFE551C18F48}" dt="2020-11-13T02:47:14.153" v="43" actId="20577"/>
        <pc:sldMkLst>
          <pc:docMk/>
          <pc:sldMk cId="3569210928" sldId="256"/>
        </pc:sldMkLst>
        <pc:spChg chg="mod">
          <ac:chgData name="Kim Taeheon" userId="385814b8f76df9d8" providerId="Windows Live" clId="Web-{CE30C369-EC62-423A-9822-FFE551C18F48}" dt="2020-11-13T02:47:07.246" v="1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CE30C369-EC62-423A-9822-FFE551C18F48}" dt="2020-11-13T02:47:14.153" v="4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CE30C369-EC62-423A-9822-FFE551C18F48}" dt="2020-11-13T02:49:43.109" v="174" actId="20577"/>
        <pc:sldMkLst>
          <pc:docMk/>
          <pc:sldMk cId="2849333186" sldId="257"/>
        </pc:sldMkLst>
        <pc:spChg chg="mod">
          <ac:chgData name="Kim Taeheon" userId="385814b8f76df9d8" providerId="Windows Live" clId="Web-{CE30C369-EC62-423A-9822-FFE551C18F48}" dt="2020-11-13T02:49:06.389" v="75" actId="20577"/>
          <ac:spMkLst>
            <pc:docMk/>
            <pc:sldMk cId="2849333186" sldId="257"/>
            <ac:spMk id="2" creationId="{B782EB20-CAF3-474A-A21A-3114A1F094E2}"/>
          </ac:spMkLst>
        </pc:spChg>
        <pc:spChg chg="mod">
          <ac:chgData name="Kim Taeheon" userId="385814b8f76df9d8" providerId="Windows Live" clId="Web-{CE30C369-EC62-423A-9822-FFE551C18F48}" dt="2020-11-13T02:49:43.109" v="174" actId="20577"/>
          <ac:spMkLst>
            <pc:docMk/>
            <pc:sldMk cId="2849333186" sldId="257"/>
            <ac:spMk id="3" creationId="{C27473D7-3979-4F4E-A259-78B25CA3B078}"/>
          </ac:spMkLst>
        </pc:spChg>
      </pc:sldChg>
      <pc:sldChg chg="addSp delSp modSp new">
        <pc:chgData name="Kim Taeheon" userId="385814b8f76df9d8" providerId="Windows Live" clId="Web-{CE30C369-EC62-423A-9822-FFE551C18F48}" dt="2020-11-13T02:52:30.159" v="179"/>
        <pc:sldMkLst>
          <pc:docMk/>
          <pc:sldMk cId="2507536655" sldId="258"/>
        </pc:sldMkLst>
        <pc:spChg chg="mod">
          <ac:chgData name="Kim Taeheon" userId="385814b8f76df9d8" providerId="Windows Live" clId="Web-{CE30C369-EC62-423A-9822-FFE551C18F48}" dt="2020-11-13T02:50:25.375" v="177" actId="20577"/>
          <ac:spMkLst>
            <pc:docMk/>
            <pc:sldMk cId="2507536655" sldId="258"/>
            <ac:spMk id="2" creationId="{D2253E3B-34A3-4E44-AE33-F35C5B160DD3}"/>
          </ac:spMkLst>
        </pc:spChg>
        <pc:spChg chg="del">
          <ac:chgData name="Kim Taeheon" userId="385814b8f76df9d8" providerId="Windows Live" clId="Web-{CE30C369-EC62-423A-9822-FFE551C18F48}" dt="2020-11-13T02:52:30.159" v="179"/>
          <ac:spMkLst>
            <pc:docMk/>
            <pc:sldMk cId="2507536655" sldId="258"/>
            <ac:spMk id="3" creationId="{82D5D018-3489-4388-A12B-9C5B50F951CD}"/>
          </ac:spMkLst>
        </pc:spChg>
        <pc:picChg chg="add mod ord">
          <ac:chgData name="Kim Taeheon" userId="385814b8f76df9d8" providerId="Windows Live" clId="Web-{CE30C369-EC62-423A-9822-FFE551C18F48}" dt="2020-11-13T02:52:30.159" v="179"/>
          <ac:picMkLst>
            <pc:docMk/>
            <pc:sldMk cId="2507536655" sldId="258"/>
            <ac:picMk id="4" creationId="{1D6C2882-AB40-40FD-9D5D-B97295D54106}"/>
          </ac:picMkLst>
        </pc:picChg>
      </pc:sldChg>
      <pc:sldChg chg="modSp new">
        <pc:chgData name="Kim Taeheon" userId="385814b8f76df9d8" providerId="Windows Live" clId="Web-{CE30C369-EC62-423A-9822-FFE551C18F48}" dt="2020-11-13T03:05:58.112" v="599" actId="20577"/>
        <pc:sldMkLst>
          <pc:docMk/>
          <pc:sldMk cId="2269507323" sldId="259"/>
        </pc:sldMkLst>
        <pc:spChg chg="mod">
          <ac:chgData name="Kim Taeheon" userId="385814b8f76df9d8" providerId="Windows Live" clId="Web-{CE30C369-EC62-423A-9822-FFE551C18F48}" dt="2020-11-13T03:04:27.439" v="225" actId="20577"/>
          <ac:spMkLst>
            <pc:docMk/>
            <pc:sldMk cId="2269507323" sldId="259"/>
            <ac:spMk id="2" creationId="{88E62FA0-7F00-469D-93C6-EF6EC2DEBD4C}"/>
          </ac:spMkLst>
        </pc:spChg>
        <pc:spChg chg="mod">
          <ac:chgData name="Kim Taeheon" userId="385814b8f76df9d8" providerId="Windows Live" clId="Web-{CE30C369-EC62-423A-9822-FFE551C18F48}" dt="2020-11-13T03:05:58.112" v="599" actId="20577"/>
          <ac:spMkLst>
            <pc:docMk/>
            <pc:sldMk cId="2269507323" sldId="259"/>
            <ac:spMk id="3" creationId="{3F81D0E5-3CAC-4261-B11D-671176AFB90A}"/>
          </ac:spMkLst>
        </pc:spChg>
      </pc:sldChg>
      <pc:sldChg chg="modSp new">
        <pc:chgData name="Kim Taeheon" userId="385814b8f76df9d8" providerId="Windows Live" clId="Web-{CE30C369-EC62-423A-9822-FFE551C18F48}" dt="2020-11-13T03:06:27.910" v="613" actId="20577"/>
        <pc:sldMkLst>
          <pc:docMk/>
          <pc:sldMk cId="2936117136" sldId="260"/>
        </pc:sldMkLst>
        <pc:spChg chg="mod">
          <ac:chgData name="Kim Taeheon" userId="385814b8f76df9d8" providerId="Windows Live" clId="Web-{CE30C369-EC62-423A-9822-FFE551C18F48}" dt="2020-11-13T03:06:09.097" v="602" actId="20577"/>
          <ac:spMkLst>
            <pc:docMk/>
            <pc:sldMk cId="2936117136" sldId="260"/>
            <ac:spMk id="2" creationId="{AC1B5DAA-F5A0-4C7A-9712-752DEFF9F082}"/>
          </ac:spMkLst>
        </pc:spChg>
        <pc:spChg chg="mod">
          <ac:chgData name="Kim Taeheon" userId="385814b8f76df9d8" providerId="Windows Live" clId="Web-{CE30C369-EC62-423A-9822-FFE551C18F48}" dt="2020-11-13T03:06:27.910" v="613" actId="20577"/>
          <ac:spMkLst>
            <pc:docMk/>
            <pc:sldMk cId="2936117136" sldId="260"/>
            <ac:spMk id="3" creationId="{463B16F1-7182-4785-BCB2-0BB3D0752193}"/>
          </ac:spMkLst>
        </pc:spChg>
      </pc:sldChg>
      <pc:sldChg chg="modSp new">
        <pc:chgData name="Kim Taeheon" userId="385814b8f76df9d8" providerId="Windows Live" clId="Web-{CE30C369-EC62-423A-9822-FFE551C18F48}" dt="2020-11-13T03:06:44.239" v="638" actId="20577"/>
        <pc:sldMkLst>
          <pc:docMk/>
          <pc:sldMk cId="2488537476" sldId="261"/>
        </pc:sldMkLst>
        <pc:spChg chg="mod">
          <ac:chgData name="Kim Taeheon" userId="385814b8f76df9d8" providerId="Windows Live" clId="Web-{CE30C369-EC62-423A-9822-FFE551C18F48}" dt="2020-11-13T03:06:29.707" v="618" actId="20577"/>
          <ac:spMkLst>
            <pc:docMk/>
            <pc:sldMk cId="2488537476" sldId="261"/>
            <ac:spMk id="2" creationId="{85BA4958-9F2C-4299-85EE-D4739EF148E6}"/>
          </ac:spMkLst>
        </pc:spChg>
        <pc:spChg chg="mod">
          <ac:chgData name="Kim Taeheon" userId="385814b8f76df9d8" providerId="Windows Live" clId="Web-{CE30C369-EC62-423A-9822-FFE551C18F48}" dt="2020-11-13T03:06:44.239" v="638" actId="20577"/>
          <ac:spMkLst>
            <pc:docMk/>
            <pc:sldMk cId="2488537476" sldId="261"/>
            <ac:spMk id="3" creationId="{3274E96D-661D-4C20-8087-9D8453FD747A}"/>
          </ac:spMkLst>
        </pc:spChg>
      </pc:sldChg>
      <pc:sldChg chg="modSp new">
        <pc:chgData name="Kim Taeheon" userId="385814b8f76df9d8" providerId="Windows Live" clId="Web-{CE30C369-EC62-423A-9822-FFE551C18F48}" dt="2020-11-13T03:07:05.176" v="667" actId="20577"/>
        <pc:sldMkLst>
          <pc:docMk/>
          <pc:sldMk cId="4237930360" sldId="262"/>
        </pc:sldMkLst>
        <pc:spChg chg="mod">
          <ac:chgData name="Kim Taeheon" userId="385814b8f76df9d8" providerId="Windows Live" clId="Web-{CE30C369-EC62-423A-9822-FFE551C18F48}" dt="2020-11-13T03:06:47.410" v="641" actId="20577"/>
          <ac:spMkLst>
            <pc:docMk/>
            <pc:sldMk cId="4237930360" sldId="262"/>
            <ac:spMk id="2" creationId="{75664597-DB01-4815-B4DA-15D96A428448}"/>
          </ac:spMkLst>
        </pc:spChg>
        <pc:spChg chg="mod">
          <ac:chgData name="Kim Taeheon" userId="385814b8f76df9d8" providerId="Windows Live" clId="Web-{CE30C369-EC62-423A-9822-FFE551C18F48}" dt="2020-11-13T03:07:05.176" v="667" actId="20577"/>
          <ac:spMkLst>
            <pc:docMk/>
            <pc:sldMk cId="4237930360" sldId="262"/>
            <ac:spMk id="3" creationId="{E257ED8F-4A6A-4147-BF47-FFCF72AAA99F}"/>
          </ac:spMkLst>
        </pc:spChg>
      </pc:sldChg>
      <pc:sldChg chg="modSp new">
        <pc:chgData name="Kim Taeheon" userId="385814b8f76df9d8" providerId="Windows Live" clId="Web-{CE30C369-EC62-423A-9822-FFE551C18F48}" dt="2020-11-13T03:07:45.865" v="753" actId="20577"/>
        <pc:sldMkLst>
          <pc:docMk/>
          <pc:sldMk cId="3644889936" sldId="263"/>
        </pc:sldMkLst>
        <pc:spChg chg="mod">
          <ac:chgData name="Kim Taeheon" userId="385814b8f76df9d8" providerId="Windows Live" clId="Web-{CE30C369-EC62-423A-9822-FFE551C18F48}" dt="2020-11-13T03:07:14.583" v="690" actId="20577"/>
          <ac:spMkLst>
            <pc:docMk/>
            <pc:sldMk cId="3644889936" sldId="263"/>
            <ac:spMk id="2" creationId="{18B50CA3-9600-4758-83A1-27E16525F5A6}"/>
          </ac:spMkLst>
        </pc:spChg>
        <pc:spChg chg="mod">
          <ac:chgData name="Kim Taeheon" userId="385814b8f76df9d8" providerId="Windows Live" clId="Web-{CE30C369-EC62-423A-9822-FFE551C18F48}" dt="2020-11-13T03:07:45.865" v="753" actId="20577"/>
          <ac:spMkLst>
            <pc:docMk/>
            <pc:sldMk cId="3644889936" sldId="263"/>
            <ac:spMk id="3" creationId="{DFD3C33C-8A9B-4450-8658-88D2DDA28F12}"/>
          </ac:spMkLst>
        </pc:spChg>
      </pc:sldChg>
      <pc:sldChg chg="modSp new">
        <pc:chgData name="Kim Taeheon" userId="385814b8f76df9d8" providerId="Windows Live" clId="Web-{CE30C369-EC62-423A-9822-FFE551C18F48}" dt="2020-11-13T03:08:09.959" v="783" actId="20577"/>
        <pc:sldMkLst>
          <pc:docMk/>
          <pc:sldMk cId="407459949" sldId="264"/>
        </pc:sldMkLst>
        <pc:spChg chg="mod">
          <ac:chgData name="Kim Taeheon" userId="385814b8f76df9d8" providerId="Windows Live" clId="Web-{CE30C369-EC62-423A-9822-FFE551C18F48}" dt="2020-11-13T03:07:50.208" v="764" actId="20577"/>
          <ac:spMkLst>
            <pc:docMk/>
            <pc:sldMk cId="407459949" sldId="264"/>
            <ac:spMk id="2" creationId="{7C6EF845-4EDC-4F3C-AF7E-FAD6459526D2}"/>
          </ac:spMkLst>
        </pc:spChg>
        <pc:spChg chg="mod">
          <ac:chgData name="Kim Taeheon" userId="385814b8f76df9d8" providerId="Windows Live" clId="Web-{CE30C369-EC62-423A-9822-FFE551C18F48}" dt="2020-11-13T03:08:09.959" v="783" actId="20577"/>
          <ac:spMkLst>
            <pc:docMk/>
            <pc:sldMk cId="407459949" sldId="264"/>
            <ac:spMk id="3" creationId="{85AE2FD0-4C7A-4DE0-A9DC-C0E663F0555B}"/>
          </ac:spMkLst>
        </pc:spChg>
      </pc:sldChg>
      <pc:sldChg chg="modSp new">
        <pc:chgData name="Kim Taeheon" userId="385814b8f76df9d8" providerId="Windows Live" clId="Web-{CE30C369-EC62-423A-9822-FFE551C18F48}" dt="2020-11-13T03:08:33.850" v="806" actId="20577"/>
        <pc:sldMkLst>
          <pc:docMk/>
          <pc:sldMk cId="2952868791" sldId="265"/>
        </pc:sldMkLst>
        <pc:spChg chg="mod">
          <ac:chgData name="Kim Taeheon" userId="385814b8f76df9d8" providerId="Windows Live" clId="Web-{CE30C369-EC62-423A-9822-FFE551C18F48}" dt="2020-11-13T03:08:16.131" v="792" actId="20577"/>
          <ac:spMkLst>
            <pc:docMk/>
            <pc:sldMk cId="2952868791" sldId="265"/>
            <ac:spMk id="2" creationId="{788187B4-4AF7-4055-9EAA-DF9D37329918}"/>
          </ac:spMkLst>
        </pc:spChg>
        <pc:spChg chg="mod">
          <ac:chgData name="Kim Taeheon" userId="385814b8f76df9d8" providerId="Windows Live" clId="Web-{CE30C369-EC62-423A-9822-FFE551C18F48}" dt="2020-11-13T03:08:33.850" v="806" actId="20577"/>
          <ac:spMkLst>
            <pc:docMk/>
            <pc:sldMk cId="2952868791" sldId="265"/>
            <ac:spMk id="3" creationId="{DEF8D85B-CEFB-4B5D-97F8-6835417D8279}"/>
          </ac:spMkLst>
        </pc:spChg>
      </pc:sldChg>
      <pc:sldChg chg="modSp new">
        <pc:chgData name="Kim Taeheon" userId="385814b8f76df9d8" providerId="Windows Live" clId="Web-{CE30C369-EC62-423A-9822-FFE551C18F48}" dt="2020-11-13T03:08:48.303" v="822" actId="20577"/>
        <pc:sldMkLst>
          <pc:docMk/>
          <pc:sldMk cId="3140252371" sldId="266"/>
        </pc:sldMkLst>
        <pc:spChg chg="mod">
          <ac:chgData name="Kim Taeheon" userId="385814b8f76df9d8" providerId="Windows Live" clId="Web-{CE30C369-EC62-423A-9822-FFE551C18F48}" dt="2020-11-13T03:08:38.037" v="811" actId="20577"/>
          <ac:spMkLst>
            <pc:docMk/>
            <pc:sldMk cId="3140252371" sldId="266"/>
            <ac:spMk id="2" creationId="{BE5D185B-46D0-4844-B56C-0AC9A7B93C58}"/>
          </ac:spMkLst>
        </pc:spChg>
        <pc:spChg chg="mod">
          <ac:chgData name="Kim Taeheon" userId="385814b8f76df9d8" providerId="Windows Live" clId="Web-{CE30C369-EC62-423A-9822-FFE551C18F48}" dt="2020-11-13T03:08:48.303" v="822" actId="20577"/>
          <ac:spMkLst>
            <pc:docMk/>
            <pc:sldMk cId="3140252371" sldId="266"/>
            <ac:spMk id="3" creationId="{CE8307FE-BC54-4036-945E-5055B5EED1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104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OSI 참조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87B4-4AF7-4055-9EAA-DF9D373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표현 계층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D85B-CEFB-4B5D-97F8-6835417D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서로 다른 데이터 표현 형태를 갖는 시스템 간의 상호 접속을 위해 필요한 계층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코드 변환, 데이터 암호화, 데이터 압축, 구문 검색, 정보 형식(포맷) 변환, 문맥 관리 기능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86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185B-46D0-4844-B56C-0AC9A7B9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응용 계층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07FE-BC54-4036-945E-5055B5EE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응용 </a:t>
            </a:r>
            <a:r>
              <a:rPr lang="ko-KR" dirty="0" err="1">
                <a:ea typeface="+mn-lt"/>
                <a:cs typeface="+mn-lt"/>
              </a:rPr>
              <a:t>프로세스간의</a:t>
            </a:r>
            <a:r>
              <a:rPr lang="ko-KR" dirty="0">
                <a:ea typeface="+mn-lt"/>
                <a:cs typeface="+mn-lt"/>
              </a:rPr>
              <a:t> 정보 교환, 전자 사서함, 파일전송, 가상 </a:t>
            </a:r>
            <a:r>
              <a:rPr lang="ko-KR" dirty="0" err="1">
                <a:ea typeface="+mn-lt"/>
                <a:cs typeface="+mn-lt"/>
              </a:rPr>
              <a:t>터미널등</a:t>
            </a:r>
            <a:r>
              <a:rPr lang="ko-KR" dirty="0">
                <a:ea typeface="+mn-lt"/>
                <a:cs typeface="+mn-lt"/>
              </a:rPr>
              <a:t> 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314025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EB20-CAF3-474A-A21A-3114A1F0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OSI 참조 모델의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73D7-3979-4F4E-A259-78B25CA3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다른 시스템 간의 원활한 통신을 위해 ISO(국제표준화기구)에서 제안한 통신 규약</a:t>
            </a:r>
          </a:p>
        </p:txBody>
      </p:sp>
    </p:spTree>
    <p:extLst>
      <p:ext uri="{BB962C8B-B14F-4D97-AF65-F5344CB8AC3E}">
        <p14:creationId xmlns:p14="http://schemas.microsoft.com/office/powerpoint/2010/main" val="284933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3E3B-34A3-4E44-AE33-F35C5B16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OSI  7계층</a:t>
            </a:r>
            <a:endParaRPr lang="ko-KR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D6C2882-AB40-40FD-9D5D-B97295D5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94" y="1825625"/>
            <a:ext cx="7757412" cy="4351338"/>
          </a:xfrm>
        </p:spPr>
      </p:pic>
    </p:spTree>
    <p:extLst>
      <p:ext uri="{BB962C8B-B14F-4D97-AF65-F5344CB8AC3E}">
        <p14:creationId xmlns:p14="http://schemas.microsoft.com/office/powerpoint/2010/main" val="250753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2FA0-7F00-469D-93C6-EF6EC2DE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OSI 참조 모델에서의 데이터 단위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D0E5-3CAC-4261-B11D-671176AF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프로토콜 데이터 단위(PDU)</a:t>
            </a:r>
          </a:p>
          <a:p>
            <a:r>
              <a:rPr lang="ko-KR" altLang="en-US" dirty="0">
                <a:ea typeface="맑은 고딕"/>
              </a:rPr>
              <a:t>프로토콜 데이터 단위는 동일 계층 간에 교환되는 정보의 단위이다.</a:t>
            </a:r>
          </a:p>
          <a:p>
            <a:pPr lvl="1"/>
            <a:r>
              <a:rPr lang="ko-KR" altLang="en-US" dirty="0">
                <a:ea typeface="맑은 고딕"/>
              </a:rPr>
              <a:t>물리 계층 : 비트</a:t>
            </a:r>
          </a:p>
          <a:p>
            <a:pPr lvl="1"/>
            <a:r>
              <a:rPr lang="ko-KR" altLang="en-US" dirty="0" err="1">
                <a:ea typeface="맑은 고딕"/>
              </a:rPr>
              <a:t>테이터</a:t>
            </a:r>
            <a:r>
              <a:rPr lang="ko-KR" altLang="en-US" dirty="0">
                <a:ea typeface="맑은 고딕"/>
              </a:rPr>
              <a:t> 링크 계층 : 프레임</a:t>
            </a:r>
          </a:p>
          <a:p>
            <a:pPr lvl="1"/>
            <a:r>
              <a:rPr lang="ko-KR" altLang="en-US" dirty="0">
                <a:ea typeface="맑은 고딕"/>
              </a:rPr>
              <a:t>네트워크 계층 : 패킷</a:t>
            </a:r>
          </a:p>
          <a:p>
            <a:pPr lvl="1"/>
            <a:r>
              <a:rPr lang="ko-KR" altLang="en-US" dirty="0">
                <a:ea typeface="맑은 고딕"/>
              </a:rPr>
              <a:t>전송 계층 : 세그먼트</a:t>
            </a:r>
          </a:p>
          <a:p>
            <a:pPr lvl="1"/>
            <a:r>
              <a:rPr lang="ko-KR" altLang="en-US" dirty="0">
                <a:ea typeface="맑은 고딕"/>
              </a:rPr>
              <a:t>세션, 표현, 응용 계층 : 메시지</a:t>
            </a:r>
          </a:p>
        </p:txBody>
      </p:sp>
    </p:spTree>
    <p:extLst>
      <p:ext uri="{BB962C8B-B14F-4D97-AF65-F5344CB8AC3E}">
        <p14:creationId xmlns:p14="http://schemas.microsoft.com/office/powerpoint/2010/main" val="226950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5DAA-F5A0-4C7A-9712-752DEFF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물리 계층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16F1-7182-4785-BCB2-0BB3D075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전송 매체와 전송 신호 방식을 정의 RS-232C, X.21등 표준이 있음</a:t>
            </a:r>
          </a:p>
        </p:txBody>
      </p:sp>
    </p:spTree>
    <p:extLst>
      <p:ext uri="{BB962C8B-B14F-4D97-AF65-F5344CB8AC3E}">
        <p14:creationId xmlns:p14="http://schemas.microsoft.com/office/powerpoint/2010/main" val="293611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4958-9F2C-4299-85EE-D4739EF1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데이터 링크 계층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E96D-661D-4C20-8087-9D8453FD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송/</a:t>
            </a:r>
            <a:r>
              <a:rPr lang="ko-KR" dirty="0" err="1">
                <a:ea typeface="+mn-lt"/>
                <a:cs typeface="+mn-lt"/>
              </a:rPr>
              <a:t>수신측의</a:t>
            </a:r>
            <a:r>
              <a:rPr lang="ko-KR" dirty="0">
                <a:ea typeface="+mn-lt"/>
                <a:cs typeface="+mn-lt"/>
              </a:rPr>
              <a:t> 속도 차이를 해결하기 위한 </a:t>
            </a:r>
            <a:r>
              <a:rPr lang="ko-KR" b="1" dirty="0">
                <a:ea typeface="+mn-lt"/>
                <a:cs typeface="+mn-lt"/>
              </a:rPr>
              <a:t>흐름제어</a:t>
            </a:r>
            <a:r>
              <a:rPr lang="ko-KR" dirty="0">
                <a:ea typeface="+mn-lt"/>
                <a:cs typeface="+mn-lt"/>
              </a:rPr>
              <a:t>  기능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프레임의 시작과 끝을 구분하기 위한 </a:t>
            </a:r>
            <a:r>
              <a:rPr lang="ko-KR" b="1" dirty="0">
                <a:ea typeface="+mn-lt"/>
                <a:cs typeface="+mn-lt"/>
              </a:rPr>
              <a:t>프레임의 동기화</a:t>
            </a:r>
            <a:r>
              <a:rPr lang="ko-KR" dirty="0">
                <a:ea typeface="+mn-lt"/>
                <a:cs typeface="+mn-lt"/>
              </a:rPr>
              <a:t> 기능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오류의 검출과 회복을 위한 </a:t>
            </a:r>
            <a:r>
              <a:rPr lang="ko-KR" b="1" dirty="0">
                <a:ea typeface="+mn-lt"/>
                <a:cs typeface="+mn-lt"/>
              </a:rPr>
              <a:t>오류 제어</a:t>
            </a:r>
            <a:r>
              <a:rPr lang="ko-KR" dirty="0">
                <a:ea typeface="+mn-lt"/>
                <a:cs typeface="+mn-lt"/>
              </a:rPr>
              <a:t>기능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프레임의 </a:t>
            </a:r>
            <a:r>
              <a:rPr lang="ko-KR" dirty="0" err="1">
                <a:ea typeface="+mn-lt"/>
                <a:cs typeface="+mn-lt"/>
              </a:rPr>
              <a:t>순서적</a:t>
            </a:r>
            <a:r>
              <a:rPr lang="ko-KR" dirty="0">
                <a:ea typeface="+mn-lt"/>
                <a:cs typeface="+mn-lt"/>
              </a:rPr>
              <a:t> 전송을 위한 </a:t>
            </a:r>
            <a:r>
              <a:rPr lang="ko-KR" b="1" dirty="0">
                <a:ea typeface="+mn-lt"/>
                <a:cs typeface="+mn-lt"/>
              </a:rPr>
              <a:t>순서 제어</a:t>
            </a:r>
            <a:r>
              <a:rPr lang="ko-KR" dirty="0">
                <a:ea typeface="+mn-lt"/>
                <a:cs typeface="+mn-lt"/>
              </a:rPr>
              <a:t>기능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HDLC, LAPB, LLC, MAC, LAPD, </a:t>
            </a:r>
            <a:r>
              <a:rPr lang="ko-KR" dirty="0" err="1">
                <a:ea typeface="+mn-lt"/>
                <a:cs typeface="+mn-lt"/>
              </a:rPr>
              <a:t>PPP등의</a:t>
            </a:r>
            <a:r>
              <a:rPr lang="ko-KR" dirty="0">
                <a:ea typeface="+mn-lt"/>
                <a:cs typeface="+mn-lt"/>
              </a:rPr>
              <a:t> 표준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5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4597-DB01-4815-B4DA-15D96A42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네트워크 계층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ED8F-4A6A-4147-BF47-FFCF72AA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네트워크 연결을 성정/유지/해제 하는 기능</a:t>
            </a:r>
          </a:p>
          <a:p>
            <a:r>
              <a:rPr lang="ko-KR" altLang="en-US" dirty="0">
                <a:ea typeface="+mn-lt"/>
                <a:cs typeface="+mn-lt"/>
              </a:rPr>
              <a:t>경로 설정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라우팅</a:t>
            </a:r>
            <a:r>
              <a:rPr lang="en-US" altLang="ko-KR" dirty="0">
                <a:ea typeface="+mn-lt"/>
                <a:cs typeface="+mn-lt"/>
              </a:rPr>
              <a:t>),</a:t>
            </a:r>
            <a:r>
              <a:rPr lang="ko-KR" altLang="en-US" dirty="0">
                <a:ea typeface="+mn-lt"/>
                <a:cs typeface="+mn-lt"/>
              </a:rPr>
              <a:t> 데이터 교환 및 중계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트래픽 제어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패킷 정보 전송을 수행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+mn-lt"/>
                <a:cs typeface="+mn-lt"/>
              </a:rPr>
              <a:t>X.25,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IP</a:t>
            </a:r>
            <a:r>
              <a:rPr lang="ko-KR" altLang="en-US" dirty="0" err="1">
                <a:ea typeface="+mn-lt"/>
                <a:cs typeface="+mn-lt"/>
              </a:rPr>
              <a:t>등의</a:t>
            </a:r>
            <a:r>
              <a:rPr lang="ko-KR" altLang="en-US" dirty="0">
                <a:ea typeface="+mn-lt"/>
                <a:cs typeface="+mn-lt"/>
              </a:rPr>
              <a:t> 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93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0CA3-9600-4758-83A1-27E1652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전송 계층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C33C-8A9B-4450-8658-88D2DDA2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OSI의</a:t>
            </a:r>
            <a:r>
              <a:rPr lang="ko-KR" altLang="en-US" dirty="0">
                <a:ea typeface="맑은 고딕"/>
              </a:rPr>
              <a:t> 하위 상위 계층의 인터페이스 담당</a:t>
            </a:r>
          </a:p>
          <a:p>
            <a:r>
              <a:rPr lang="ko-KR" dirty="0">
                <a:ea typeface="+mn-lt"/>
                <a:cs typeface="+mn-lt"/>
              </a:rPr>
              <a:t>종단 시스템 간의 전송 연결 성정, 데이터 전송, 연결해제 기능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주소 설정, 다중화, 오류 제어, 흐름제어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TCP, UDP 등의 표준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4488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F845-4EDC-4F3C-AF7E-FAD64595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세션 계층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2FD0-4C7A-4DE0-A9DC-C0E663F0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대화 구성 및 동기 제어, 데이터 교환 관리 기능</a:t>
            </a:r>
          </a:p>
          <a:p>
            <a:r>
              <a:rPr lang="ko-KR" altLang="en-US" dirty="0">
                <a:ea typeface="+mn-lt"/>
                <a:cs typeface="+mn-lt"/>
              </a:rPr>
              <a:t>송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altLang="en-US" dirty="0">
                <a:ea typeface="+mn-lt"/>
                <a:cs typeface="+mn-lt"/>
              </a:rPr>
              <a:t>수신 측 간의 대화 동기를 위해 전송하는 정보의 일정한 부분에 </a:t>
            </a:r>
            <a:r>
              <a:rPr lang="ko-KR" altLang="en-US" dirty="0" err="1">
                <a:ea typeface="+mn-lt"/>
                <a:cs typeface="+mn-lt"/>
              </a:rPr>
              <a:t>체크점</a:t>
            </a:r>
            <a:r>
              <a:rPr lang="en-US" altLang="ko-KR" dirty="0">
                <a:ea typeface="+mn-lt"/>
                <a:cs typeface="+mn-lt"/>
              </a:rPr>
              <a:t>(Synchronization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Point)</a:t>
            </a:r>
            <a:r>
              <a:rPr lang="ko-KR" altLang="en-US" dirty="0">
                <a:ea typeface="+mn-lt"/>
                <a:cs typeface="+mn-lt"/>
              </a:rPr>
              <a:t>을 두어 정보의 수신상태 체크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소동기점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하나의 대화 단위에서 데이터 전달을 제어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전송확인 신호 </a:t>
            </a:r>
            <a:r>
              <a:rPr lang="en-US" altLang="ko-KR" dirty="0">
                <a:ea typeface="+mn-lt"/>
                <a:cs typeface="+mn-lt"/>
              </a:rPr>
              <a:t>ACK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안받음</a:t>
            </a:r>
            <a:endParaRPr lang="ko-KR" altLang="en-US" dirty="0" err="1">
              <a:ea typeface="맑은 고딕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대동기점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전송하는 각 데이터의 처음과 끝에 사용하는 </a:t>
            </a:r>
            <a:r>
              <a:rPr lang="ko-KR" altLang="en-US" b="1" dirty="0">
                <a:ea typeface="+mn-lt"/>
                <a:cs typeface="+mn-lt"/>
              </a:rPr>
              <a:t>전송하는 데이터 단위를 대화 단위로 구성</a:t>
            </a:r>
            <a:r>
              <a:rPr lang="ko-KR" altLang="en-US" dirty="0">
                <a:ea typeface="+mn-lt"/>
                <a:cs typeface="+mn-lt"/>
              </a:rPr>
              <a:t>하는 역할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전송 확인 신호 </a:t>
            </a:r>
            <a:r>
              <a:rPr lang="en-US" altLang="ko-KR" dirty="0">
                <a:ea typeface="+mn-lt"/>
                <a:cs typeface="+mn-lt"/>
              </a:rPr>
              <a:t>ACK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ko-KR" altLang="en-US" dirty="0">
                <a:ea typeface="+mn-lt"/>
                <a:cs typeface="+mn-lt"/>
              </a:rPr>
              <a:t> 받음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45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Section 104</vt:lpstr>
      <vt:lpstr>OSI 참조 모델의 개요</vt:lpstr>
      <vt:lpstr>OSI  7계층</vt:lpstr>
      <vt:lpstr>OSI 참조 모델에서의 데이터 단위</vt:lpstr>
      <vt:lpstr>물리 계층</vt:lpstr>
      <vt:lpstr>데이터 링크 계층 </vt:lpstr>
      <vt:lpstr>네트워크 계층</vt:lpstr>
      <vt:lpstr>전송 계층</vt:lpstr>
      <vt:lpstr>세션 계층</vt:lpstr>
      <vt:lpstr>표현 계층</vt:lpstr>
      <vt:lpstr>응용 계층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/>
  <cp:lastModifiedBy/>
  <cp:revision>80</cp:revision>
  <dcterms:created xsi:type="dcterms:W3CDTF">2012-07-30T17:18:39Z</dcterms:created>
  <dcterms:modified xsi:type="dcterms:W3CDTF">2020-11-13T03:08:49Z</dcterms:modified>
</cp:coreProperties>
</file>