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674CC1-B09A-4819-A27C-D8F07FE3D6DE}" v="469" dt="2020-11-13T03:23:08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BA674CC1-B09A-4819-A27C-D8F07FE3D6DE}"/>
    <pc:docChg chg="addSld modSld">
      <pc:chgData name="Kim Taeheon" userId="385814b8f76df9d8" providerId="Windows Live" clId="Web-{BA674CC1-B09A-4819-A27C-D8F07FE3D6DE}" dt="2020-11-13T03:23:08.903" v="431" actId="20577"/>
      <pc:docMkLst>
        <pc:docMk/>
      </pc:docMkLst>
      <pc:sldChg chg="modSp">
        <pc:chgData name="Kim Taeheon" userId="385814b8f76df9d8" providerId="Windows Live" clId="Web-{BA674CC1-B09A-4819-A27C-D8F07FE3D6DE}" dt="2020-11-13T03:23:08.903" v="430" actId="20577"/>
        <pc:sldMkLst>
          <pc:docMk/>
          <pc:sldMk cId="3569210928" sldId="256"/>
        </pc:sldMkLst>
        <pc:spChg chg="mod">
          <ac:chgData name="Kim Taeheon" userId="385814b8f76df9d8" providerId="Windows Live" clId="Web-{BA674CC1-B09A-4819-A27C-D8F07FE3D6DE}" dt="2020-11-13T03:23:08.903" v="430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BA674CC1-B09A-4819-A27C-D8F07FE3D6DE}" dt="2020-11-13T03:14:21.883" v="27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BA674CC1-B09A-4819-A27C-D8F07FE3D6DE}" dt="2020-11-13T03:14:52.305" v="53" actId="20577"/>
        <pc:sldMkLst>
          <pc:docMk/>
          <pc:sldMk cId="312663999" sldId="257"/>
        </pc:sldMkLst>
        <pc:spChg chg="mod">
          <ac:chgData name="Kim Taeheon" userId="385814b8f76df9d8" providerId="Windows Live" clId="Web-{BA674CC1-B09A-4819-A27C-D8F07FE3D6DE}" dt="2020-11-13T03:14:35.242" v="41" actId="20577"/>
          <ac:spMkLst>
            <pc:docMk/>
            <pc:sldMk cId="312663999" sldId="257"/>
            <ac:spMk id="2" creationId="{F37BDB31-B69F-46F2-8108-9612C48A6E87}"/>
          </ac:spMkLst>
        </pc:spChg>
        <pc:spChg chg="mod">
          <ac:chgData name="Kim Taeheon" userId="385814b8f76df9d8" providerId="Windows Live" clId="Web-{BA674CC1-B09A-4819-A27C-D8F07FE3D6DE}" dt="2020-11-13T03:14:52.305" v="53" actId="20577"/>
          <ac:spMkLst>
            <pc:docMk/>
            <pc:sldMk cId="312663999" sldId="257"/>
            <ac:spMk id="3" creationId="{2A4743AB-B642-4665-B855-A8D7FD327479}"/>
          </ac:spMkLst>
        </pc:spChg>
      </pc:sldChg>
      <pc:sldChg chg="modSp new">
        <pc:chgData name="Kim Taeheon" userId="385814b8f76df9d8" providerId="Windows Live" clId="Web-{BA674CC1-B09A-4819-A27C-D8F07FE3D6DE}" dt="2020-11-13T03:16:02.087" v="69" actId="20577"/>
        <pc:sldMkLst>
          <pc:docMk/>
          <pc:sldMk cId="3259023747" sldId="258"/>
        </pc:sldMkLst>
        <pc:spChg chg="mod">
          <ac:chgData name="Kim Taeheon" userId="385814b8f76df9d8" providerId="Windows Live" clId="Web-{BA674CC1-B09A-4819-A27C-D8F07FE3D6DE}" dt="2020-11-13T03:15:53.509" v="59" actId="20577"/>
          <ac:spMkLst>
            <pc:docMk/>
            <pc:sldMk cId="3259023747" sldId="258"/>
            <ac:spMk id="2" creationId="{71A5AE21-58BF-4816-9A58-41F01EE7C099}"/>
          </ac:spMkLst>
        </pc:spChg>
        <pc:spChg chg="mod">
          <ac:chgData name="Kim Taeheon" userId="385814b8f76df9d8" providerId="Windows Live" clId="Web-{BA674CC1-B09A-4819-A27C-D8F07FE3D6DE}" dt="2020-11-13T03:16:02.087" v="69" actId="20577"/>
          <ac:spMkLst>
            <pc:docMk/>
            <pc:sldMk cId="3259023747" sldId="258"/>
            <ac:spMk id="3" creationId="{62B5607A-51D1-49AF-91C6-341FDA29F8D8}"/>
          </ac:spMkLst>
        </pc:spChg>
      </pc:sldChg>
      <pc:sldChg chg="addSp delSp modSp new">
        <pc:chgData name="Kim Taeheon" userId="385814b8f76df9d8" providerId="Windows Live" clId="Web-{BA674CC1-B09A-4819-A27C-D8F07FE3D6DE}" dt="2020-11-13T03:17:52.728" v="178" actId="20577"/>
        <pc:sldMkLst>
          <pc:docMk/>
          <pc:sldMk cId="2872372202" sldId="259"/>
        </pc:sldMkLst>
        <pc:spChg chg="mod">
          <ac:chgData name="Kim Taeheon" userId="385814b8f76df9d8" providerId="Windows Live" clId="Web-{BA674CC1-B09A-4819-A27C-D8F07FE3D6DE}" dt="2020-11-13T03:16:38.650" v="88" actId="20577"/>
          <ac:spMkLst>
            <pc:docMk/>
            <pc:sldMk cId="2872372202" sldId="259"/>
            <ac:spMk id="2" creationId="{836764CE-A612-4564-8F22-4E018DF9B009}"/>
          </ac:spMkLst>
        </pc:spChg>
        <pc:spChg chg="del">
          <ac:chgData name="Kim Taeheon" userId="385814b8f76df9d8" providerId="Windows Live" clId="Web-{BA674CC1-B09A-4819-A27C-D8F07FE3D6DE}" dt="2020-11-13T03:16:44.759" v="90"/>
          <ac:spMkLst>
            <pc:docMk/>
            <pc:sldMk cId="2872372202" sldId="259"/>
            <ac:spMk id="3" creationId="{6D9146B3-58C6-49BB-8BFE-1BBB1BF4C974}"/>
          </ac:spMkLst>
        </pc:spChg>
        <pc:spChg chg="add mod">
          <ac:chgData name="Kim Taeheon" userId="385814b8f76df9d8" providerId="Windows Live" clId="Web-{BA674CC1-B09A-4819-A27C-D8F07FE3D6DE}" dt="2020-11-13T03:17:52.728" v="178" actId="20577"/>
          <ac:spMkLst>
            <pc:docMk/>
            <pc:sldMk cId="2872372202" sldId="259"/>
            <ac:spMk id="5" creationId="{77C7A360-42D5-4CEE-BE72-0491D925F826}"/>
          </ac:spMkLst>
        </pc:spChg>
        <pc:picChg chg="add mod ord">
          <ac:chgData name="Kim Taeheon" userId="385814b8f76df9d8" providerId="Windows Live" clId="Web-{BA674CC1-B09A-4819-A27C-D8F07FE3D6DE}" dt="2020-11-13T03:17:08.869" v="92" actId="1076"/>
          <ac:picMkLst>
            <pc:docMk/>
            <pc:sldMk cId="2872372202" sldId="259"/>
            <ac:picMk id="4" creationId="{2E6BCBF1-E0C0-40FC-A91A-3FA207E5E4D1}"/>
          </ac:picMkLst>
        </pc:picChg>
      </pc:sldChg>
      <pc:sldChg chg="modSp new">
        <pc:chgData name="Kim Taeheon" userId="385814b8f76df9d8" providerId="Windows Live" clId="Web-{BA674CC1-B09A-4819-A27C-D8F07FE3D6DE}" dt="2020-11-13T03:18:12.275" v="192" actId="20577"/>
        <pc:sldMkLst>
          <pc:docMk/>
          <pc:sldMk cId="471996252" sldId="260"/>
        </pc:sldMkLst>
        <pc:spChg chg="mod">
          <ac:chgData name="Kim Taeheon" userId="385814b8f76df9d8" providerId="Windows Live" clId="Web-{BA674CC1-B09A-4819-A27C-D8F07FE3D6DE}" dt="2020-11-13T03:18:05.307" v="181" actId="20577"/>
          <ac:spMkLst>
            <pc:docMk/>
            <pc:sldMk cId="471996252" sldId="260"/>
            <ac:spMk id="2" creationId="{BA6CBBAB-1178-489A-84CC-6BD18E851EF8}"/>
          </ac:spMkLst>
        </pc:spChg>
        <pc:spChg chg="mod">
          <ac:chgData name="Kim Taeheon" userId="385814b8f76df9d8" providerId="Windows Live" clId="Web-{BA674CC1-B09A-4819-A27C-D8F07FE3D6DE}" dt="2020-11-13T03:18:12.275" v="192" actId="20577"/>
          <ac:spMkLst>
            <pc:docMk/>
            <pc:sldMk cId="471996252" sldId="260"/>
            <ac:spMk id="3" creationId="{607B5047-C588-4261-A353-E65565063B7A}"/>
          </ac:spMkLst>
        </pc:spChg>
      </pc:sldChg>
      <pc:sldChg chg="addSp delSp modSp new">
        <pc:chgData name="Kim Taeheon" userId="385814b8f76df9d8" providerId="Windows Live" clId="Web-{BA674CC1-B09A-4819-A27C-D8F07FE3D6DE}" dt="2020-11-13T03:18:53.885" v="227" actId="1076"/>
        <pc:sldMkLst>
          <pc:docMk/>
          <pc:sldMk cId="1555291223" sldId="261"/>
        </pc:sldMkLst>
        <pc:spChg chg="mod">
          <ac:chgData name="Kim Taeheon" userId="385814b8f76df9d8" providerId="Windows Live" clId="Web-{BA674CC1-B09A-4819-A27C-D8F07FE3D6DE}" dt="2020-11-13T03:18:16.197" v="195" actId="20577"/>
          <ac:spMkLst>
            <pc:docMk/>
            <pc:sldMk cId="1555291223" sldId="261"/>
            <ac:spMk id="2" creationId="{601D74FA-C4E1-43E0-8AA2-AE4B77E2EB47}"/>
          </ac:spMkLst>
        </pc:spChg>
        <pc:spChg chg="mod">
          <ac:chgData name="Kim Taeheon" userId="385814b8f76df9d8" providerId="Windows Live" clId="Web-{BA674CC1-B09A-4819-A27C-D8F07FE3D6DE}" dt="2020-11-13T03:18:32.354" v="214" actId="20577"/>
          <ac:spMkLst>
            <pc:docMk/>
            <pc:sldMk cId="1555291223" sldId="261"/>
            <ac:spMk id="3" creationId="{EA8957F4-A24C-45C0-87FA-7E6706B8F064}"/>
          </ac:spMkLst>
        </pc:spChg>
        <pc:spChg chg="add del mod">
          <ac:chgData name="Kim Taeheon" userId="385814b8f76df9d8" providerId="Windows Live" clId="Web-{BA674CC1-B09A-4819-A27C-D8F07FE3D6DE}" dt="2020-11-13T03:18:41.182" v="223"/>
          <ac:spMkLst>
            <pc:docMk/>
            <pc:sldMk cId="1555291223" sldId="261"/>
            <ac:spMk id="6" creationId="{3CD53EF5-FB44-4A7C-BA89-B1FA8238BCAB}"/>
          </ac:spMkLst>
        </pc:spChg>
        <pc:graphicFrameChg chg="add mod modGraphic">
          <ac:chgData name="Kim Taeheon" userId="385814b8f76df9d8" providerId="Windows Live" clId="Web-{BA674CC1-B09A-4819-A27C-D8F07FE3D6DE}" dt="2020-11-13T03:18:53.885" v="227" actId="1076"/>
          <ac:graphicFrameMkLst>
            <pc:docMk/>
            <pc:sldMk cId="1555291223" sldId="261"/>
            <ac:graphicFrameMk id="5" creationId="{55F85EB9-50A6-462B-9B19-631321D00A55}"/>
          </ac:graphicFrameMkLst>
        </pc:graphicFrameChg>
      </pc:sldChg>
      <pc:sldChg chg="addSp delSp modSp new">
        <pc:chgData name="Kim Taeheon" userId="385814b8f76df9d8" providerId="Windows Live" clId="Web-{BA674CC1-B09A-4819-A27C-D8F07FE3D6DE}" dt="2020-11-13T03:19:33.573" v="276" actId="20577"/>
        <pc:sldMkLst>
          <pc:docMk/>
          <pc:sldMk cId="1094123872" sldId="262"/>
        </pc:sldMkLst>
        <pc:spChg chg="mod">
          <ac:chgData name="Kim Taeheon" userId="385814b8f76df9d8" providerId="Windows Live" clId="Web-{BA674CC1-B09A-4819-A27C-D8F07FE3D6DE}" dt="2020-11-13T03:19:12.870" v="259" actId="20577"/>
          <ac:spMkLst>
            <pc:docMk/>
            <pc:sldMk cId="1094123872" sldId="262"/>
            <ac:spMk id="2" creationId="{C66918BE-A483-4BF1-BB42-22B269562F88}"/>
          </ac:spMkLst>
        </pc:spChg>
        <pc:spChg chg="add del mod">
          <ac:chgData name="Kim Taeheon" userId="385814b8f76df9d8" providerId="Windows Live" clId="Web-{BA674CC1-B09A-4819-A27C-D8F07FE3D6DE}" dt="2020-11-13T03:19:33.573" v="276" actId="20577"/>
          <ac:spMkLst>
            <pc:docMk/>
            <pc:sldMk cId="1094123872" sldId="262"/>
            <ac:spMk id="3" creationId="{79137136-3237-49F8-936F-A23AFD9EB228}"/>
          </ac:spMkLst>
        </pc:spChg>
        <pc:spChg chg="add del mod">
          <ac:chgData name="Kim Taeheon" userId="385814b8f76df9d8" providerId="Windows Live" clId="Web-{BA674CC1-B09A-4819-A27C-D8F07FE3D6DE}" dt="2020-11-13T03:19:19.354" v="266"/>
          <ac:spMkLst>
            <pc:docMk/>
            <pc:sldMk cId="1094123872" sldId="262"/>
            <ac:spMk id="4" creationId="{ABAE4D4F-4C70-4B88-BCE9-DE813BA43E38}"/>
          </ac:spMkLst>
        </pc:spChg>
      </pc:sldChg>
      <pc:sldChg chg="modSp new">
        <pc:chgData name="Kim Taeheon" userId="385814b8f76df9d8" providerId="Windows Live" clId="Web-{BA674CC1-B09A-4819-A27C-D8F07FE3D6DE}" dt="2020-11-13T03:19:45.838" v="292" actId="20577"/>
        <pc:sldMkLst>
          <pc:docMk/>
          <pc:sldMk cId="3094816331" sldId="263"/>
        </pc:sldMkLst>
        <pc:spChg chg="mod">
          <ac:chgData name="Kim Taeheon" userId="385814b8f76df9d8" providerId="Windows Live" clId="Web-{BA674CC1-B09A-4819-A27C-D8F07FE3D6DE}" dt="2020-11-13T03:19:37.323" v="279" actId="20577"/>
          <ac:spMkLst>
            <pc:docMk/>
            <pc:sldMk cId="3094816331" sldId="263"/>
            <ac:spMk id="2" creationId="{9BD975F6-B7E7-48B0-BE76-A627AA1C8630}"/>
          </ac:spMkLst>
        </pc:spChg>
        <pc:spChg chg="mod">
          <ac:chgData name="Kim Taeheon" userId="385814b8f76df9d8" providerId="Windows Live" clId="Web-{BA674CC1-B09A-4819-A27C-D8F07FE3D6DE}" dt="2020-11-13T03:19:45.838" v="292" actId="20577"/>
          <ac:spMkLst>
            <pc:docMk/>
            <pc:sldMk cId="3094816331" sldId="263"/>
            <ac:spMk id="3" creationId="{35B23547-37F9-429F-B3B8-FDD3017D64FD}"/>
          </ac:spMkLst>
        </pc:spChg>
      </pc:sldChg>
      <pc:sldChg chg="modSp new">
        <pc:chgData name="Kim Taeheon" userId="385814b8f76df9d8" providerId="Windows Live" clId="Web-{BA674CC1-B09A-4819-A27C-D8F07FE3D6DE}" dt="2020-11-13T03:20:25.386" v="319" actId="20577"/>
        <pc:sldMkLst>
          <pc:docMk/>
          <pc:sldMk cId="3768240526" sldId="264"/>
        </pc:sldMkLst>
        <pc:spChg chg="mod">
          <ac:chgData name="Kim Taeheon" userId="385814b8f76df9d8" providerId="Windows Live" clId="Web-{BA674CC1-B09A-4819-A27C-D8F07FE3D6DE}" dt="2020-11-13T03:19:54.510" v="297" actId="20577"/>
          <ac:spMkLst>
            <pc:docMk/>
            <pc:sldMk cId="3768240526" sldId="264"/>
            <ac:spMk id="2" creationId="{1903C87F-475E-47C3-A340-2D6F543C0969}"/>
          </ac:spMkLst>
        </pc:spChg>
        <pc:spChg chg="mod">
          <ac:chgData name="Kim Taeheon" userId="385814b8f76df9d8" providerId="Windows Live" clId="Web-{BA674CC1-B09A-4819-A27C-D8F07FE3D6DE}" dt="2020-11-13T03:20:25.386" v="319" actId="20577"/>
          <ac:spMkLst>
            <pc:docMk/>
            <pc:sldMk cId="3768240526" sldId="264"/>
            <ac:spMk id="3" creationId="{D8D0D862-A7E9-49C4-9EFA-DFEFF1D7C755}"/>
          </ac:spMkLst>
        </pc:spChg>
      </pc:sldChg>
      <pc:sldChg chg="modSp new">
        <pc:chgData name="Kim Taeheon" userId="385814b8f76df9d8" providerId="Windows Live" clId="Web-{BA674CC1-B09A-4819-A27C-D8F07FE3D6DE}" dt="2020-11-13T03:21:18.574" v="347" actId="20577"/>
        <pc:sldMkLst>
          <pc:docMk/>
          <pc:sldMk cId="1840676729" sldId="265"/>
        </pc:sldMkLst>
        <pc:spChg chg="mod">
          <ac:chgData name="Kim Taeheon" userId="385814b8f76df9d8" providerId="Windows Live" clId="Web-{BA674CC1-B09A-4819-A27C-D8F07FE3D6DE}" dt="2020-11-13T03:20:46.120" v="325" actId="20577"/>
          <ac:spMkLst>
            <pc:docMk/>
            <pc:sldMk cId="1840676729" sldId="265"/>
            <ac:spMk id="2" creationId="{D8F3F441-1405-4E73-A927-1D78A6C9777C}"/>
          </ac:spMkLst>
        </pc:spChg>
        <pc:spChg chg="mod">
          <ac:chgData name="Kim Taeheon" userId="385814b8f76df9d8" providerId="Windows Live" clId="Web-{BA674CC1-B09A-4819-A27C-D8F07FE3D6DE}" dt="2020-11-13T03:21:18.574" v="347" actId="20577"/>
          <ac:spMkLst>
            <pc:docMk/>
            <pc:sldMk cId="1840676729" sldId="265"/>
            <ac:spMk id="3" creationId="{57F0F834-E4BB-44E1-8282-7FF29B6C9716}"/>
          </ac:spMkLst>
        </pc:spChg>
      </pc:sldChg>
      <pc:sldChg chg="delSp modSp new">
        <pc:chgData name="Kim Taeheon" userId="385814b8f76df9d8" providerId="Windows Live" clId="Web-{BA674CC1-B09A-4819-A27C-D8F07FE3D6DE}" dt="2020-11-13T03:21:43.386" v="393"/>
        <pc:sldMkLst>
          <pc:docMk/>
          <pc:sldMk cId="1451640592" sldId="266"/>
        </pc:sldMkLst>
        <pc:spChg chg="del">
          <ac:chgData name="Kim Taeheon" userId="385814b8f76df9d8" providerId="Windows Live" clId="Web-{BA674CC1-B09A-4819-A27C-D8F07FE3D6DE}" dt="2020-11-13T03:21:43.386" v="393"/>
          <ac:spMkLst>
            <pc:docMk/>
            <pc:sldMk cId="1451640592" sldId="266"/>
            <ac:spMk id="2" creationId="{087F8E6A-09E7-4E66-9996-0D0BDF0A934F}"/>
          </ac:spMkLst>
        </pc:spChg>
        <pc:spChg chg="mod">
          <ac:chgData name="Kim Taeheon" userId="385814b8f76df9d8" providerId="Windows Live" clId="Web-{BA674CC1-B09A-4819-A27C-D8F07FE3D6DE}" dt="2020-11-13T03:21:38.246" v="390" actId="20577"/>
          <ac:spMkLst>
            <pc:docMk/>
            <pc:sldMk cId="1451640592" sldId="266"/>
            <ac:spMk id="3" creationId="{0D4A26E5-E04D-42DB-BA68-FDAB3E403A19}"/>
          </ac:spMkLst>
        </pc:spChg>
      </pc:sldChg>
      <pc:sldChg chg="modSp new">
        <pc:chgData name="Kim Taeheon" userId="385814b8f76df9d8" providerId="Windows Live" clId="Web-{BA674CC1-B09A-4819-A27C-D8F07FE3D6DE}" dt="2020-11-13T03:22:20.668" v="407" actId="20577"/>
        <pc:sldMkLst>
          <pc:docMk/>
          <pc:sldMk cId="2015422482" sldId="267"/>
        </pc:sldMkLst>
        <pc:spChg chg="mod">
          <ac:chgData name="Kim Taeheon" userId="385814b8f76df9d8" providerId="Windows Live" clId="Web-{BA674CC1-B09A-4819-A27C-D8F07FE3D6DE}" dt="2020-11-13T03:22:09.715" v="397" actId="20577"/>
          <ac:spMkLst>
            <pc:docMk/>
            <pc:sldMk cId="2015422482" sldId="267"/>
            <ac:spMk id="2" creationId="{D2054650-1914-44AE-80A2-D0EFBB52EBFC}"/>
          </ac:spMkLst>
        </pc:spChg>
        <pc:spChg chg="mod">
          <ac:chgData name="Kim Taeheon" userId="385814b8f76df9d8" providerId="Windows Live" clId="Web-{BA674CC1-B09A-4819-A27C-D8F07FE3D6DE}" dt="2020-11-13T03:22:20.668" v="407" actId="20577"/>
          <ac:spMkLst>
            <pc:docMk/>
            <pc:sldMk cId="2015422482" sldId="267"/>
            <ac:spMk id="3" creationId="{282059B2-A378-4FFD-BE41-EEBA52BFF1D0}"/>
          </ac:spMkLst>
        </pc:spChg>
      </pc:sldChg>
      <pc:sldChg chg="modSp new">
        <pc:chgData name="Kim Taeheon" userId="385814b8f76df9d8" providerId="Windows Live" clId="Web-{BA674CC1-B09A-4819-A27C-D8F07FE3D6DE}" dt="2020-11-13T03:22:43.824" v="421" actId="20577"/>
        <pc:sldMkLst>
          <pc:docMk/>
          <pc:sldMk cId="1121518365" sldId="268"/>
        </pc:sldMkLst>
        <pc:spChg chg="mod">
          <ac:chgData name="Kim Taeheon" userId="385814b8f76df9d8" providerId="Windows Live" clId="Web-{BA674CC1-B09A-4819-A27C-D8F07FE3D6DE}" dt="2020-11-13T03:22:29.699" v="410" actId="20577"/>
          <ac:spMkLst>
            <pc:docMk/>
            <pc:sldMk cId="1121518365" sldId="268"/>
            <ac:spMk id="2" creationId="{51395450-41BC-4B41-BCA8-5A390D3DD4D0}"/>
          </ac:spMkLst>
        </pc:spChg>
        <pc:spChg chg="mod">
          <ac:chgData name="Kim Taeheon" userId="385814b8f76df9d8" providerId="Windows Live" clId="Web-{BA674CC1-B09A-4819-A27C-D8F07FE3D6DE}" dt="2020-11-13T03:22:43.824" v="421" actId="20577"/>
          <ac:spMkLst>
            <pc:docMk/>
            <pc:sldMk cId="1121518365" sldId="268"/>
            <ac:spMk id="3" creationId="{342BF40B-CE4A-4F19-842E-C31798339B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106</a:t>
            </a:r>
            <a:endParaRPr lang="ko-KR" altLang="en-US" dirty="0" err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TCP/IP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F441-1405-4E73-A927-1D78A6C9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데이터 교환 방식/라우팅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F834-E4BB-44E1-8282-7FF29B6C9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dirty="0">
                <a:ea typeface="+mn-lt"/>
                <a:cs typeface="+mn-lt"/>
              </a:rPr>
              <a:t>패킷 교환 방식 : 메시지를 일정한 길이의 패킷으로 잘라서 전송</a:t>
            </a:r>
            <a:br>
              <a:rPr lang="ko-KR" dirty="0">
                <a:ea typeface="+mn-lt"/>
                <a:cs typeface="+mn-lt"/>
              </a:rPr>
            </a:br>
            <a:endParaRPr lang="ko-KR">
              <a:ea typeface="+mn-lt"/>
              <a:cs typeface="+mn-lt"/>
            </a:endParaRPr>
          </a:p>
          <a:p>
            <a:pPr lvl="1"/>
            <a:r>
              <a:rPr lang="ko-KR" altLang="en-US" dirty="0">
                <a:ea typeface="+mn-lt"/>
                <a:cs typeface="+mn-lt"/>
              </a:rPr>
              <a:t>패킷은 장애 발생시 재전송을 위해 패킷 교환기에 일시 저장되었다가 곧 전송되며 전송이 끝난 후 폐기됨</a:t>
            </a:r>
            <a:endParaRPr lang="ko-KR" altLang="en-US" dirty="0">
              <a:ea typeface="맑은 고딕"/>
            </a:endParaRPr>
          </a:p>
          <a:p>
            <a:pPr lvl="1"/>
            <a:r>
              <a:rPr lang="en-US" altLang="ko-KR" dirty="0">
                <a:ea typeface="+mn-lt"/>
                <a:cs typeface="+mn-lt"/>
              </a:rPr>
              <a:t>OSI7</a:t>
            </a:r>
            <a:r>
              <a:rPr lang="ko-KR" altLang="en-US" dirty="0">
                <a:ea typeface="+mn-lt"/>
                <a:cs typeface="+mn-lt"/>
              </a:rPr>
              <a:t>계층의 네트워크 계층</a:t>
            </a:r>
            <a:endParaRPr lang="ko-KR" altLang="en-US">
              <a:ea typeface="맑은 고딕"/>
            </a:endParaRPr>
          </a:p>
          <a:p>
            <a:pPr lvl="1"/>
            <a:r>
              <a:rPr lang="en-US" altLang="ko-KR" dirty="0">
                <a:ea typeface="+mn-lt"/>
                <a:cs typeface="+mn-lt"/>
              </a:rPr>
              <a:t>DTE</a:t>
            </a:r>
            <a:r>
              <a:rPr lang="ko-KR" altLang="en-US" dirty="0">
                <a:ea typeface="+mn-lt"/>
                <a:cs typeface="+mn-lt"/>
              </a:rPr>
              <a:t>와 </a:t>
            </a:r>
            <a:r>
              <a:rPr lang="en-US" altLang="ko-KR" dirty="0">
                <a:ea typeface="+mn-lt"/>
                <a:cs typeface="+mn-lt"/>
              </a:rPr>
              <a:t>DCE</a:t>
            </a:r>
            <a:r>
              <a:rPr lang="ko-KR" altLang="en-US" dirty="0">
                <a:ea typeface="+mn-lt"/>
                <a:cs typeface="+mn-lt"/>
              </a:rPr>
              <a:t>사이의 접속 규정은 </a:t>
            </a:r>
            <a:r>
              <a:rPr lang="en-US" altLang="ko-KR" dirty="0">
                <a:ea typeface="+mn-lt"/>
                <a:cs typeface="+mn-lt"/>
              </a:rPr>
              <a:t>X.25</a:t>
            </a:r>
            <a:endParaRPr lang="ko-KR" altLang="en-US">
              <a:ea typeface="맑은 고딕"/>
            </a:endParaRPr>
          </a:p>
          <a:p>
            <a:pPr lvl="1"/>
            <a:r>
              <a:rPr lang="ko-KR" altLang="en-US" dirty="0">
                <a:ea typeface="+mn-lt"/>
                <a:cs typeface="+mn-lt"/>
              </a:rPr>
              <a:t>프레임 릴레이 </a:t>
            </a:r>
            <a:r>
              <a:rPr lang="en-US" altLang="ko-KR" dirty="0">
                <a:ea typeface="+mn-lt"/>
                <a:cs typeface="+mn-lt"/>
              </a:rPr>
              <a:t>: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X.25</a:t>
            </a:r>
            <a:r>
              <a:rPr lang="ko-KR" altLang="en-US" dirty="0">
                <a:ea typeface="+mn-lt"/>
                <a:cs typeface="+mn-lt"/>
              </a:rPr>
              <a:t>가 갖는 오버헤드를 제거하여 고속 데이터 통신에 적합하도록 개선</a:t>
            </a:r>
            <a:endParaRPr lang="ko-KR" altLang="en-US">
              <a:ea typeface="맑은 고딕"/>
            </a:endParaRPr>
          </a:p>
          <a:p>
            <a:pPr lvl="1"/>
            <a:r>
              <a:rPr lang="ko-KR" altLang="en-US" err="1">
                <a:ea typeface="+mn-lt"/>
                <a:cs typeface="+mn-lt"/>
              </a:rPr>
              <a:t>패킷망</a:t>
            </a:r>
            <a:r>
              <a:rPr lang="ko-KR" altLang="en-US" dirty="0">
                <a:ea typeface="+mn-lt"/>
                <a:cs typeface="+mn-lt"/>
              </a:rPr>
              <a:t> 상호 간의 접속을 위한 프로토콜은 </a:t>
            </a:r>
            <a:r>
              <a:rPr lang="en-US" altLang="ko-KR" dirty="0">
                <a:ea typeface="+mn-lt"/>
                <a:cs typeface="+mn-lt"/>
              </a:rPr>
              <a:t>X.75</a:t>
            </a:r>
            <a:endParaRPr lang="ko-KR" altLang="en-US">
              <a:ea typeface="맑은 고딕"/>
            </a:endParaRPr>
          </a:p>
          <a:p>
            <a:pPr lvl="1"/>
            <a:r>
              <a:rPr lang="ko-KR" altLang="en-US" dirty="0">
                <a:ea typeface="+mn-lt"/>
                <a:cs typeface="+mn-lt"/>
              </a:rPr>
              <a:t>공중 데이터 통신망에서 패킷의 분해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altLang="en-US" dirty="0">
                <a:ea typeface="+mn-lt"/>
                <a:cs typeface="+mn-lt"/>
              </a:rPr>
              <a:t> 조립</a:t>
            </a:r>
            <a:r>
              <a:rPr lang="en-US" altLang="ko-KR" dirty="0">
                <a:ea typeface="+mn-lt"/>
                <a:cs typeface="+mn-lt"/>
              </a:rPr>
              <a:t>(PAD)</a:t>
            </a:r>
            <a:r>
              <a:rPr lang="ko-KR" altLang="en-US" dirty="0">
                <a:ea typeface="+mn-lt"/>
                <a:cs typeface="+mn-lt"/>
              </a:rPr>
              <a:t>과 관련된 국제 표준화 기구의 권고안은 </a:t>
            </a:r>
            <a:r>
              <a:rPr lang="en-US" altLang="ko-KR" dirty="0">
                <a:ea typeface="+mn-lt"/>
                <a:cs typeface="+mn-lt"/>
              </a:rPr>
              <a:t>X.3</a:t>
            </a:r>
            <a:endParaRPr lang="ko-KR" altLang="en-US">
              <a:ea typeface="맑은 고딕"/>
            </a:endParaRPr>
          </a:p>
          <a:p>
            <a:pPr lvl="1"/>
            <a:r>
              <a:rPr lang="en-US" altLang="ko-KR" dirty="0">
                <a:ea typeface="+mn-lt"/>
                <a:cs typeface="+mn-lt"/>
              </a:rPr>
              <a:t>PAD(Packet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Assembly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and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Disassembly)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:</a:t>
            </a:r>
            <a:r>
              <a:rPr lang="ko-KR" altLang="en-US" dirty="0">
                <a:ea typeface="+mn-lt"/>
                <a:cs typeface="+mn-lt"/>
              </a:rPr>
              <a:t> 비 패킷형 단말기들을 패킷 교환이 접속이 가능하도록 데이터를 패킷으로 조립하고 </a:t>
            </a:r>
            <a:r>
              <a:rPr lang="ko-KR" altLang="en-US" dirty="0" err="1">
                <a:ea typeface="+mn-lt"/>
                <a:cs typeface="+mn-lt"/>
              </a:rPr>
              <a:t>수신측에서는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분해해준것</a:t>
            </a:r>
            <a:endParaRPr lang="ko-KR" altLang="en-US" dirty="0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4067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A26E5-E04D-42DB-BA68-FDAB3E403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58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패킷 교환 방식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marL="685800">
              <a:spcBef>
                <a:spcPts val="500"/>
              </a:spcBef>
            </a:pPr>
            <a:r>
              <a:rPr lang="ko-KR" sz="2400" dirty="0">
                <a:ea typeface="+mn-lt"/>
                <a:cs typeface="+mn-lt"/>
              </a:rPr>
              <a:t>하나의 회선을 </a:t>
            </a:r>
            <a:r>
              <a:rPr lang="ko-KR" sz="2400" dirty="0" err="1">
                <a:ea typeface="+mn-lt"/>
                <a:cs typeface="+mn-lt"/>
              </a:rPr>
              <a:t>여러명이</a:t>
            </a:r>
            <a:r>
              <a:rPr lang="ko-KR" sz="2400" dirty="0">
                <a:ea typeface="+mn-lt"/>
                <a:cs typeface="+mn-lt"/>
              </a:rPr>
              <a:t> 공유 가능</a:t>
            </a:r>
            <a:endParaRPr lang="ko-KR" altLang="en-US" sz="2400" dirty="0">
              <a:ea typeface="+mn-lt"/>
              <a:cs typeface="+mn-lt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수신 측에서 분할된 패킷을 </a:t>
            </a:r>
            <a:r>
              <a:rPr lang="ko-KR" dirty="0" err="1">
                <a:ea typeface="+mn-lt"/>
                <a:cs typeface="+mn-lt"/>
              </a:rPr>
              <a:t>재조립해야함</a:t>
            </a:r>
          </a:p>
          <a:p>
            <a:pPr lvl="1"/>
            <a:r>
              <a:rPr lang="ko-KR" dirty="0">
                <a:ea typeface="+mn-lt"/>
                <a:cs typeface="+mn-lt"/>
              </a:rPr>
              <a:t>응답시간이 빨라 대화형 응용 가능</a:t>
            </a:r>
          </a:p>
          <a:p>
            <a:pPr lvl="1"/>
            <a:r>
              <a:rPr lang="ko-KR" dirty="0" err="1">
                <a:ea typeface="+mn-lt"/>
                <a:cs typeface="+mn-lt"/>
              </a:rPr>
              <a:t>통신량의</a:t>
            </a:r>
            <a:r>
              <a:rPr lang="ko-KR" dirty="0">
                <a:ea typeface="+mn-lt"/>
                <a:cs typeface="+mn-lt"/>
              </a:rPr>
              <a:t> 제어를 통한 망의 안전성을 높임</a:t>
            </a:r>
          </a:p>
          <a:p>
            <a:pPr lvl="1"/>
            <a:r>
              <a:rPr lang="ko-KR" dirty="0">
                <a:ea typeface="+mn-lt"/>
                <a:cs typeface="+mn-lt"/>
              </a:rPr>
              <a:t>전송 시 교환기, 회선 등에 장애가 발생하더라도 다른 정상적인 경로 선택하여 우회 가능</a:t>
            </a:r>
          </a:p>
          <a:p>
            <a:pPr lvl="1"/>
            <a:r>
              <a:rPr lang="ko-KR" dirty="0">
                <a:ea typeface="+mn-lt"/>
                <a:cs typeface="+mn-lt"/>
              </a:rPr>
              <a:t>두 가지 방식 존재</a:t>
            </a:r>
          </a:p>
          <a:p>
            <a:r>
              <a:rPr lang="ko-KR" sz="2400" dirty="0">
                <a:ea typeface="+mn-lt"/>
                <a:cs typeface="+mn-lt"/>
              </a:rPr>
              <a:t>가상 회선 방식 : 통신 회선을 미리 설정</a:t>
            </a:r>
            <a:endParaRPr lang="ko-KR" dirty="0">
              <a:ea typeface="+mn-lt"/>
              <a:cs typeface="+mn-lt"/>
            </a:endParaRPr>
          </a:p>
          <a:p>
            <a:r>
              <a:rPr lang="ko-KR" sz="2400" dirty="0" err="1">
                <a:ea typeface="+mn-lt"/>
                <a:cs typeface="+mn-lt"/>
              </a:rPr>
              <a:t>데이터그램</a:t>
            </a:r>
            <a:r>
              <a:rPr lang="ko-KR" sz="2400" dirty="0">
                <a:ea typeface="+mn-lt"/>
                <a:cs typeface="+mn-lt"/>
              </a:rPr>
              <a:t> 방식 : 연결 경로 설정 </a:t>
            </a:r>
            <a:r>
              <a:rPr lang="en-US" altLang="ko-KR" sz="2400" dirty="0">
                <a:ea typeface="+mn-lt"/>
                <a:cs typeface="+mn-lt"/>
              </a:rPr>
              <a:t>X</a:t>
            </a:r>
            <a:endParaRPr lang="ko-K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164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4650-1914-44AE-80A2-D0EFBB52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데이터 교환 방식/라우팅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059B2-A378-4FFD-BE41-EEBA52BF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ko-KR" dirty="0">
                <a:ea typeface="+mn-lt"/>
                <a:cs typeface="+mn-lt"/>
              </a:rPr>
              <a:t>라우팅(</a:t>
            </a:r>
            <a:r>
              <a:rPr lang="ko-KR" dirty="0" err="1">
                <a:ea typeface="+mn-lt"/>
                <a:cs typeface="+mn-lt"/>
              </a:rPr>
              <a:t>Routing</a:t>
            </a:r>
            <a:r>
              <a:rPr lang="ko-KR" dirty="0">
                <a:ea typeface="+mn-lt"/>
                <a:cs typeface="+mn-lt"/>
              </a:rPr>
              <a:t>, 경로 제어) : 최적 패킷 교환 경로를 결정하는 기능</a:t>
            </a:r>
            <a:endParaRPr lang="ko-KR" altLang="en-US" dirty="0"/>
          </a:p>
          <a:p>
            <a:r>
              <a:rPr lang="ko-KR" dirty="0" err="1">
                <a:ea typeface="+mn-lt"/>
                <a:cs typeface="+mn-lt"/>
              </a:rPr>
              <a:t>Routing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Table을</a:t>
            </a:r>
            <a:r>
              <a:rPr lang="ko-KR" dirty="0">
                <a:ea typeface="+mn-lt"/>
                <a:cs typeface="+mn-lt"/>
              </a:rPr>
              <a:t> 참조해 이루어지며, 라우터에 의해 수행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라우팅 요소</a:t>
            </a:r>
            <a:endParaRPr lang="ko-KR" dirty="0"/>
          </a:p>
          <a:p>
            <a:pPr lvl="1"/>
            <a:r>
              <a:rPr lang="ko-KR" dirty="0">
                <a:ea typeface="+mn-lt"/>
                <a:cs typeface="+mn-lt"/>
              </a:rPr>
              <a:t>성능 기준</a:t>
            </a:r>
            <a:endParaRPr lang="ko-KR" dirty="0"/>
          </a:p>
          <a:p>
            <a:pPr lvl="1"/>
            <a:r>
              <a:rPr lang="ko-KR" dirty="0">
                <a:ea typeface="+mn-lt"/>
                <a:cs typeface="+mn-lt"/>
              </a:rPr>
              <a:t>경로의 결정 시간과 장소</a:t>
            </a:r>
            <a:endParaRPr lang="ko-KR" dirty="0"/>
          </a:p>
          <a:p>
            <a:pPr lvl="1"/>
            <a:r>
              <a:rPr lang="ko-KR" dirty="0">
                <a:ea typeface="+mn-lt"/>
                <a:cs typeface="+mn-lt"/>
              </a:rPr>
              <a:t>정보 발생지</a:t>
            </a:r>
            <a:endParaRPr lang="ko-KR" dirty="0"/>
          </a:p>
          <a:p>
            <a:pPr lvl="1"/>
            <a:r>
              <a:rPr lang="ko-KR" dirty="0">
                <a:ea typeface="+mn-lt"/>
                <a:cs typeface="+mn-lt"/>
              </a:rPr>
              <a:t>경로 정보의 갱신 시간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대표적으론 4가지의 라우팅 프로토콜이 존재함</a:t>
            </a:r>
            <a:endParaRPr lang="ko-KR" dirty="0"/>
          </a:p>
          <a:p>
            <a:pPr lvl="1"/>
            <a:r>
              <a:rPr lang="ko-KR" dirty="0">
                <a:ea typeface="+mn-lt"/>
                <a:cs typeface="+mn-lt"/>
              </a:rPr>
              <a:t>RIP(</a:t>
            </a:r>
            <a:r>
              <a:rPr lang="ko-KR" dirty="0" err="1">
                <a:ea typeface="+mn-lt"/>
                <a:cs typeface="+mn-lt"/>
              </a:rPr>
              <a:t>Routing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Information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Protocol</a:t>
            </a:r>
            <a:r>
              <a:rPr lang="ko-KR" dirty="0">
                <a:ea typeface="+mn-lt"/>
                <a:cs typeface="+mn-lt"/>
              </a:rPr>
              <a:t>) : 가장 널리 사용됨</a:t>
            </a:r>
            <a:endParaRPr lang="ko-KR" dirty="0"/>
          </a:p>
          <a:p>
            <a:pPr lvl="1"/>
            <a:r>
              <a:rPr lang="ko-KR" dirty="0">
                <a:ea typeface="+mn-lt"/>
                <a:cs typeface="+mn-lt"/>
              </a:rPr>
              <a:t>IGRP(</a:t>
            </a:r>
            <a:r>
              <a:rPr lang="ko-KR" dirty="0" err="1">
                <a:ea typeface="+mn-lt"/>
                <a:cs typeface="+mn-lt"/>
              </a:rPr>
              <a:t>Interior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Gateway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Routing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Protocol</a:t>
            </a:r>
            <a:r>
              <a:rPr lang="ko-KR" dirty="0">
                <a:ea typeface="+mn-lt"/>
                <a:cs typeface="+mn-lt"/>
              </a:rPr>
              <a:t>) : </a:t>
            </a:r>
            <a:r>
              <a:rPr lang="ko-KR" dirty="0" err="1">
                <a:ea typeface="+mn-lt"/>
                <a:cs typeface="+mn-lt"/>
              </a:rPr>
              <a:t>RIP의</a:t>
            </a:r>
            <a:r>
              <a:rPr lang="ko-KR" dirty="0">
                <a:ea typeface="+mn-lt"/>
                <a:cs typeface="+mn-lt"/>
              </a:rPr>
              <a:t> 단점 보안</a:t>
            </a:r>
            <a:endParaRPr lang="ko-KR" dirty="0"/>
          </a:p>
          <a:p>
            <a:pPr lvl="1"/>
            <a:r>
              <a:rPr lang="ko-KR" dirty="0">
                <a:ea typeface="+mn-lt"/>
                <a:cs typeface="+mn-lt"/>
              </a:rPr>
              <a:t>OSPF(</a:t>
            </a:r>
            <a:r>
              <a:rPr lang="ko-KR" dirty="0" err="1">
                <a:ea typeface="+mn-lt"/>
                <a:cs typeface="+mn-lt"/>
              </a:rPr>
              <a:t>Open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Shortest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Path</a:t>
            </a:r>
            <a:r>
              <a:rPr lang="ko-KR" dirty="0">
                <a:ea typeface="+mn-lt"/>
                <a:cs typeface="+mn-lt"/>
              </a:rPr>
              <a:t> First </a:t>
            </a:r>
            <a:r>
              <a:rPr lang="ko-KR" dirty="0" err="1">
                <a:ea typeface="+mn-lt"/>
                <a:cs typeface="+mn-lt"/>
              </a:rPr>
              <a:t>Protocol</a:t>
            </a:r>
            <a:r>
              <a:rPr lang="ko-KR" dirty="0">
                <a:ea typeface="+mn-lt"/>
                <a:cs typeface="+mn-lt"/>
              </a:rPr>
              <a:t>) : 대규모 네트워크에서 사용</a:t>
            </a:r>
            <a:endParaRPr lang="ko-KR" dirty="0"/>
          </a:p>
          <a:p>
            <a:pPr lvl="1"/>
            <a:r>
              <a:rPr lang="ko-KR" dirty="0">
                <a:ea typeface="+mn-lt"/>
                <a:cs typeface="+mn-lt"/>
              </a:rPr>
              <a:t>BGP(</a:t>
            </a:r>
            <a:r>
              <a:rPr lang="ko-KR" dirty="0" err="1">
                <a:ea typeface="+mn-lt"/>
                <a:cs typeface="+mn-lt"/>
              </a:rPr>
              <a:t>Border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Gateway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Protocol</a:t>
            </a:r>
            <a:r>
              <a:rPr lang="ko-KR" dirty="0">
                <a:ea typeface="+mn-lt"/>
                <a:cs typeface="+mn-lt"/>
              </a:rPr>
              <a:t>) : 자율 </a:t>
            </a:r>
            <a:r>
              <a:rPr lang="ko-KR" dirty="0" err="1">
                <a:ea typeface="+mn-lt"/>
                <a:cs typeface="+mn-lt"/>
              </a:rPr>
              <a:t>시스템간의</a:t>
            </a:r>
            <a:r>
              <a:rPr lang="ko-KR" dirty="0">
                <a:ea typeface="+mn-lt"/>
                <a:cs typeface="+mn-lt"/>
              </a:rPr>
              <a:t> 라우팅 프로토콜 </a:t>
            </a:r>
            <a:endParaRPr lang="ko-KR" dirty="0"/>
          </a:p>
          <a:p>
            <a:pPr lvl="2"/>
            <a:r>
              <a:rPr lang="ko-KR" dirty="0">
                <a:ea typeface="+mn-lt"/>
                <a:cs typeface="+mn-lt"/>
              </a:rPr>
              <a:t>자율 시스템 : 하나의 도메인에 속하는 라우터들의 집합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01542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5450-41BC-4B41-BCA8-5A390D3D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데이터 교환 방식/라우팅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F40B-CE4A-4F19-842E-C31798339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라우팅 알고리즘</a:t>
            </a:r>
            <a:endParaRPr lang="ko-KR" altLang="en-US"/>
          </a:p>
          <a:p>
            <a:r>
              <a:rPr lang="ko-KR" dirty="0">
                <a:ea typeface="+mn-lt"/>
                <a:cs typeface="+mn-lt"/>
              </a:rPr>
              <a:t>거리 벡터 알고리즘 : 거리와 방향에 대한 정보를 이용하여 최적 경로를 찾음 </a:t>
            </a:r>
            <a:r>
              <a:rPr lang="ko-KR" dirty="0" err="1">
                <a:ea typeface="+mn-lt"/>
                <a:cs typeface="+mn-lt"/>
              </a:rPr>
              <a:t>ex</a:t>
            </a:r>
            <a:r>
              <a:rPr lang="ko-KR" dirty="0">
                <a:ea typeface="+mn-lt"/>
                <a:cs typeface="+mn-lt"/>
              </a:rPr>
              <a:t>. RIP,IGRP</a:t>
            </a:r>
            <a:endParaRPr lang="ko-KR"/>
          </a:p>
          <a:p>
            <a:r>
              <a:rPr lang="ko-KR" dirty="0">
                <a:ea typeface="+mn-lt"/>
                <a:cs typeface="+mn-lt"/>
              </a:rPr>
              <a:t>링크 상태 알고리즘 : 라우터와 </a:t>
            </a:r>
            <a:r>
              <a:rPr lang="ko-KR" dirty="0" err="1">
                <a:ea typeface="+mn-lt"/>
                <a:cs typeface="+mn-lt"/>
              </a:rPr>
              <a:t>라우터간의</a:t>
            </a:r>
            <a:r>
              <a:rPr lang="ko-KR" dirty="0">
                <a:ea typeface="+mn-lt"/>
                <a:cs typeface="+mn-lt"/>
              </a:rPr>
              <a:t> 모든 경로를 파악하여 미리 대체 경로를 마련해두는 알고리즘, 거리 벡터 단점 보완 </a:t>
            </a:r>
            <a:r>
              <a:rPr lang="ko-KR" dirty="0" err="1">
                <a:ea typeface="+mn-lt"/>
                <a:cs typeface="+mn-lt"/>
              </a:rPr>
              <a:t>ex.OSPF</a:t>
            </a:r>
            <a:endParaRPr lang="ko-KR"/>
          </a:p>
          <a:p>
            <a:r>
              <a:rPr lang="ko-KR" dirty="0">
                <a:ea typeface="+mn-lt"/>
                <a:cs typeface="+mn-lt"/>
              </a:rPr>
              <a:t>라우팅 경로 확인</a:t>
            </a:r>
            <a:endParaRPr lang="ko-KR"/>
          </a:p>
          <a:p>
            <a:r>
              <a:rPr lang="ko-KR" dirty="0" err="1">
                <a:ea typeface="+mn-lt"/>
                <a:cs typeface="+mn-lt"/>
              </a:rPr>
              <a:t>windows</a:t>
            </a:r>
            <a:r>
              <a:rPr lang="ko-KR" dirty="0">
                <a:ea typeface="+mn-lt"/>
                <a:cs typeface="+mn-lt"/>
              </a:rPr>
              <a:t> : </a:t>
            </a:r>
            <a:r>
              <a:rPr lang="ko-KR" dirty="0" err="1">
                <a:ea typeface="+mn-lt"/>
                <a:cs typeface="+mn-lt"/>
              </a:rPr>
              <a:t>route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print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tracert</a:t>
            </a:r>
            <a:endParaRPr lang="ko-KR"/>
          </a:p>
          <a:p>
            <a:r>
              <a:rPr lang="ko-KR" dirty="0" err="1">
                <a:ea typeface="+mn-lt"/>
                <a:cs typeface="+mn-lt"/>
              </a:rPr>
              <a:t>linux</a:t>
            </a:r>
            <a:r>
              <a:rPr lang="ko-KR" dirty="0">
                <a:ea typeface="+mn-lt"/>
                <a:cs typeface="+mn-lt"/>
              </a:rPr>
              <a:t> : </a:t>
            </a:r>
            <a:r>
              <a:rPr lang="ko-KR" dirty="0" err="1">
                <a:ea typeface="+mn-lt"/>
                <a:cs typeface="+mn-lt"/>
              </a:rPr>
              <a:t>route</a:t>
            </a:r>
            <a:endParaRPr lang="ko-KR" dirty="0" err="1"/>
          </a:p>
        </p:txBody>
      </p:sp>
    </p:spTree>
    <p:extLst>
      <p:ext uri="{BB962C8B-B14F-4D97-AF65-F5344CB8AC3E}">
        <p14:creationId xmlns:p14="http://schemas.microsoft.com/office/powerpoint/2010/main" val="112151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DB31-B69F-46F2-8108-9612C48A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TCP/IP 개요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743AB-B642-4665-B855-A8D7FD32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서로 다른 컴퓨터들이 데이터를 주고받을 수 있도록 하는 표준 프로토콜</a:t>
            </a:r>
          </a:p>
        </p:txBody>
      </p:sp>
    </p:spTree>
    <p:extLst>
      <p:ext uri="{BB962C8B-B14F-4D97-AF65-F5344CB8AC3E}">
        <p14:creationId xmlns:p14="http://schemas.microsoft.com/office/powerpoint/2010/main" val="31266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AE21-58BF-4816-9A58-41F01EE7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프로토콜이란?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5607A-51D1-49AF-91C6-341FDA29F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데이터 교환을 </a:t>
            </a:r>
            <a:r>
              <a:rPr lang="ko-KR" dirty="0" err="1">
                <a:ea typeface="+mn-lt"/>
                <a:cs typeface="+mn-lt"/>
              </a:rPr>
              <a:t>원할하게</a:t>
            </a:r>
            <a:r>
              <a:rPr lang="ko-KR" dirty="0">
                <a:ea typeface="+mn-lt"/>
                <a:cs typeface="+mn-lt"/>
              </a:rPr>
              <a:t> 수행할 수 있도록 </a:t>
            </a:r>
            <a:r>
              <a:rPr lang="ko-KR" dirty="0" err="1">
                <a:ea typeface="+mn-lt"/>
                <a:cs typeface="+mn-lt"/>
              </a:rPr>
              <a:t>표준화시켜</a:t>
            </a:r>
            <a:r>
              <a:rPr lang="ko-KR" dirty="0">
                <a:ea typeface="+mn-lt"/>
                <a:cs typeface="+mn-lt"/>
              </a:rPr>
              <a:t> 놓은 통신규약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특징에는 </a:t>
            </a:r>
            <a:r>
              <a:rPr lang="ko-KR" dirty="0" err="1">
                <a:ea typeface="+mn-lt"/>
                <a:cs typeface="+mn-lt"/>
              </a:rPr>
              <a:t>단편화,재조립,캡슐화,연결제어,오류제어,동기화,다중화,주소</a:t>
            </a:r>
            <a:r>
              <a:rPr lang="ko-KR" dirty="0">
                <a:ea typeface="+mn-lt"/>
                <a:cs typeface="+mn-lt"/>
              </a:rPr>
              <a:t> 지정 등이 존재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기본 요소</a:t>
            </a:r>
            <a:endParaRPr lang="ko-KR" dirty="0"/>
          </a:p>
          <a:p>
            <a:pPr lvl="1"/>
            <a:r>
              <a:rPr lang="ko-KR" dirty="0">
                <a:ea typeface="+mn-lt"/>
                <a:cs typeface="+mn-lt"/>
              </a:rPr>
              <a:t>구문 : 전송하려는 데이터의 형식, 부호화, 신호 레벨 규정</a:t>
            </a:r>
            <a:endParaRPr lang="ko-KR" dirty="0"/>
          </a:p>
          <a:p>
            <a:pPr lvl="1"/>
            <a:r>
              <a:rPr lang="ko-KR" dirty="0">
                <a:ea typeface="+mn-lt"/>
                <a:cs typeface="+mn-lt"/>
              </a:rPr>
              <a:t>의미 : 효율적이고 정확한 정보 전송을 위한 협조 사항과 오류관리를 위한 제어 정보 규정</a:t>
            </a:r>
            <a:endParaRPr lang="ko-KR" dirty="0"/>
          </a:p>
          <a:p>
            <a:pPr lvl="1"/>
            <a:r>
              <a:rPr lang="ko-KR" dirty="0">
                <a:ea typeface="+mn-lt"/>
                <a:cs typeface="+mn-lt"/>
              </a:rPr>
              <a:t>시간 : 통신 속도, 메시지의 순서 제어 등 규정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25902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64CE-A612-4564-8F22-4E018DF9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TCP/</a:t>
            </a:r>
            <a:r>
              <a:rPr lang="ko-KR" altLang="en-US" dirty="0" err="1">
                <a:ea typeface="맑은 고딕"/>
              </a:rPr>
              <a:t>IP의</a:t>
            </a:r>
            <a:r>
              <a:rPr lang="ko-KR" altLang="en-US" dirty="0">
                <a:ea typeface="맑은 고딕"/>
              </a:rPr>
              <a:t> 구조</a:t>
            </a:r>
            <a:endParaRPr lang="ko-KR" altLang="en-US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E6BCBF1-E0C0-40FC-A91A-3FA207E5E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300" y="2340350"/>
            <a:ext cx="8153400" cy="36957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C7A360-42D5-4CEE-BE72-0491D925F826}"/>
              </a:ext>
            </a:extLst>
          </p:cNvPr>
          <p:cNvSpPr txBox="1"/>
          <p:nvPr/>
        </p:nvSpPr>
        <p:spPr>
          <a:xfrm>
            <a:off x="2021457" y="1892060"/>
            <a:ext cx="85947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     OSI           TCP/IP                                         기능</a:t>
            </a:r>
          </a:p>
        </p:txBody>
      </p:sp>
    </p:spTree>
    <p:extLst>
      <p:ext uri="{BB962C8B-B14F-4D97-AF65-F5344CB8AC3E}">
        <p14:creationId xmlns:p14="http://schemas.microsoft.com/office/powerpoint/2010/main" val="287237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BBAB-1178-489A-84CC-6BD18E85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응용 계층의 주요 프로토콜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5047-C588-4261-A353-E6556506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FTP(</a:t>
            </a:r>
            <a:r>
              <a:rPr lang="ko-KR" dirty="0" err="1">
                <a:ea typeface="+mn-lt"/>
                <a:cs typeface="+mn-lt"/>
              </a:rPr>
              <a:t>File</a:t>
            </a:r>
            <a:r>
              <a:rPr lang="ko-KR" dirty="0">
                <a:ea typeface="+mn-lt"/>
                <a:cs typeface="+mn-lt"/>
              </a:rPr>
              <a:t> Transfer </a:t>
            </a:r>
            <a:r>
              <a:rPr lang="ko-KR" dirty="0" err="1">
                <a:ea typeface="+mn-lt"/>
                <a:cs typeface="+mn-lt"/>
              </a:rPr>
              <a:t>Protocol</a:t>
            </a:r>
            <a:r>
              <a:rPr lang="ko-KR" dirty="0">
                <a:ea typeface="+mn-lt"/>
                <a:cs typeface="+mn-lt"/>
              </a:rPr>
              <a:t>) : 파일을 주고받을 수 있도록 하는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SMTP(</a:t>
            </a:r>
            <a:r>
              <a:rPr lang="ko-KR" dirty="0" err="1">
                <a:ea typeface="+mn-lt"/>
                <a:cs typeface="+mn-lt"/>
              </a:rPr>
              <a:t>Simple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Mail</a:t>
            </a:r>
            <a:r>
              <a:rPr lang="ko-KR" dirty="0">
                <a:ea typeface="+mn-lt"/>
                <a:cs typeface="+mn-lt"/>
              </a:rPr>
              <a:t> Transfer </a:t>
            </a:r>
            <a:r>
              <a:rPr lang="ko-KR" dirty="0" err="1">
                <a:ea typeface="+mn-lt"/>
                <a:cs typeface="+mn-lt"/>
              </a:rPr>
              <a:t>Protocol</a:t>
            </a:r>
            <a:r>
              <a:rPr lang="ko-KR" dirty="0">
                <a:ea typeface="+mn-lt"/>
                <a:cs typeface="+mn-lt"/>
              </a:rPr>
              <a:t>) : 전자 우편 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TELNET : 멀리 떨어진 컴퓨터를 내컴퓨터처럼 접속해 사용</a:t>
            </a:r>
            <a:endParaRPr lang="ko-KR"/>
          </a:p>
          <a:p>
            <a:r>
              <a:rPr lang="ko-KR" dirty="0">
                <a:ea typeface="+mn-lt"/>
                <a:cs typeface="+mn-lt"/>
              </a:rPr>
              <a:t>SNMP(</a:t>
            </a:r>
            <a:r>
              <a:rPr lang="ko-KR" dirty="0" err="1">
                <a:ea typeface="+mn-lt"/>
                <a:cs typeface="+mn-lt"/>
              </a:rPr>
              <a:t>Simple</a:t>
            </a:r>
            <a:r>
              <a:rPr lang="ko-KR" dirty="0">
                <a:ea typeface="+mn-lt"/>
                <a:cs typeface="+mn-lt"/>
              </a:rPr>
              <a:t> Network Management </a:t>
            </a:r>
            <a:r>
              <a:rPr lang="ko-KR" dirty="0" err="1">
                <a:ea typeface="+mn-lt"/>
                <a:cs typeface="+mn-lt"/>
              </a:rPr>
              <a:t>Protocol</a:t>
            </a:r>
            <a:r>
              <a:rPr lang="ko-KR" dirty="0">
                <a:ea typeface="+mn-lt"/>
                <a:cs typeface="+mn-lt"/>
              </a:rPr>
              <a:t>) : TCP/IP 네트워크 관리 프로토콜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DNS(</a:t>
            </a:r>
            <a:r>
              <a:rPr lang="ko-KR" dirty="0" err="1">
                <a:ea typeface="+mn-lt"/>
                <a:cs typeface="+mn-lt"/>
              </a:rPr>
              <a:t>Domain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Name</a:t>
            </a:r>
            <a:r>
              <a:rPr lang="ko-KR" dirty="0">
                <a:ea typeface="+mn-lt"/>
                <a:cs typeface="+mn-lt"/>
              </a:rPr>
              <a:t> System) : 도메인 -&gt; IP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HTTP(</a:t>
            </a:r>
            <a:r>
              <a:rPr lang="ko-KR" dirty="0" err="1">
                <a:ea typeface="+mn-lt"/>
                <a:cs typeface="+mn-lt"/>
              </a:rPr>
              <a:t>Hyper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Text</a:t>
            </a:r>
            <a:r>
              <a:rPr lang="ko-KR" dirty="0">
                <a:ea typeface="+mn-lt"/>
                <a:cs typeface="+mn-lt"/>
              </a:rPr>
              <a:t> Transfer </a:t>
            </a:r>
            <a:r>
              <a:rPr lang="ko-KR" dirty="0" err="1">
                <a:ea typeface="+mn-lt"/>
                <a:cs typeface="+mn-lt"/>
              </a:rPr>
              <a:t>Protocol</a:t>
            </a:r>
            <a:r>
              <a:rPr lang="ko-KR" dirty="0">
                <a:ea typeface="+mn-lt"/>
                <a:cs typeface="+mn-lt"/>
              </a:rPr>
              <a:t>) : WWW(</a:t>
            </a:r>
            <a:r>
              <a:rPr lang="ko-KR" dirty="0" err="1">
                <a:ea typeface="+mn-lt"/>
                <a:cs typeface="+mn-lt"/>
              </a:rPr>
              <a:t>Worl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Wide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Web</a:t>
            </a:r>
            <a:r>
              <a:rPr lang="ko-KR" dirty="0">
                <a:ea typeface="+mn-lt"/>
                <a:cs typeface="+mn-lt"/>
              </a:rPr>
              <a:t>)에서 HTML 문서를 송/수신하기 위해 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7199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74FA-C4E1-43E0-8AA2-AE4B77E2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전송 계층의 주요 프로토콜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957F4-A24C-45C0-87FA-7E6706B8F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RTCP(</a:t>
            </a:r>
            <a:r>
              <a:rPr lang="ko-KR" dirty="0" err="1">
                <a:ea typeface="+mn-lt"/>
                <a:cs typeface="+mn-lt"/>
              </a:rPr>
              <a:t>Real</a:t>
            </a:r>
            <a:r>
              <a:rPr lang="ko-KR" dirty="0">
                <a:ea typeface="+mn-lt"/>
                <a:cs typeface="+mn-lt"/>
              </a:rPr>
              <a:t>-Time </a:t>
            </a:r>
            <a:r>
              <a:rPr lang="ko-KR" dirty="0" err="1">
                <a:ea typeface="+mn-lt"/>
                <a:cs typeface="+mn-lt"/>
              </a:rPr>
              <a:t>Control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Protocol</a:t>
            </a:r>
            <a:r>
              <a:rPr lang="ko-KR" dirty="0">
                <a:ea typeface="+mn-lt"/>
                <a:cs typeface="+mn-lt"/>
              </a:rPr>
              <a:t>) : RTP 패킷의 전송 품질을 제어하기 위한 프로토콜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세션에 참여한 각 참여자들에게 주기적으로 제어정보 전송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TCP/UDP</a:t>
            </a:r>
            <a:endParaRPr lang="ko-KR" dirty="0"/>
          </a:p>
          <a:p>
            <a:endParaRPr lang="ko-KR" dirty="0">
              <a:ea typeface="맑은 고딕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F85EB9-50A6-462B-9B19-631321D00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937193"/>
              </p:ext>
            </p:extLst>
          </p:nvPr>
        </p:nvGraphicFramePr>
        <p:xfrm>
          <a:off x="1181189" y="3832716"/>
          <a:ext cx="756691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883">
                  <a:extLst>
                    <a:ext uri="{9D8B030D-6E8A-4147-A177-3AD203B41FA5}">
                      <a16:colId xmlns:a16="http://schemas.microsoft.com/office/drawing/2014/main" val="2342556789"/>
                    </a:ext>
                  </a:extLst>
                </a:gridCol>
                <a:gridCol w="2513149">
                  <a:extLst>
                    <a:ext uri="{9D8B030D-6E8A-4147-A177-3AD203B41FA5}">
                      <a16:colId xmlns:a16="http://schemas.microsoft.com/office/drawing/2014/main" val="1557646996"/>
                    </a:ext>
                  </a:extLst>
                </a:gridCol>
                <a:gridCol w="2526883">
                  <a:extLst>
                    <a:ext uri="{9D8B030D-6E8A-4147-A177-3AD203B41FA5}">
                      <a16:colId xmlns:a16="http://schemas.microsoft.com/office/drawing/2014/main" val="3578464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프로토콜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TCP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UDP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323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연결성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연결형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비연결형 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신뢰성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높음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낮음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7150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느림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빠름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312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패킷 교환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가상 회선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데이터그램 방식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337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수신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ko-KR" altLang="en-US">
                          <a:effectLst/>
                        </a:rPr>
                        <a:t>재전송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  <a:r>
                        <a:rPr lang="ko-KR" altLang="en-US">
                          <a:effectLst/>
                        </a:rPr>
                        <a:t>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888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통신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1:1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1:1, 1:N, N:M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5747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용도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신뢰성 요구 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실시간 전송 작업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706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29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18BE-A483-4BF1-BB42-22B26956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인터넷 계층의 주요 프로토콜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7136-3237-49F8-936F-A23AFD9E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dirty="0">
                <a:ea typeface="+mn-lt"/>
                <a:cs typeface="+mn-lt"/>
              </a:rPr>
              <a:t>인터넷 계층의 주요 프로토콜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IP : 전송할 데이터에 주소를 지정하고, 경로를 설정하는 기능을 하며 데이터그램방식을 이용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ICMP(</a:t>
            </a:r>
            <a:r>
              <a:rPr lang="ko-KR" dirty="0" err="1">
                <a:ea typeface="+mn-lt"/>
                <a:cs typeface="+mn-lt"/>
              </a:rPr>
              <a:t>Internet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Control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Message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Protocol</a:t>
            </a:r>
            <a:r>
              <a:rPr lang="ko-KR" dirty="0">
                <a:ea typeface="+mn-lt"/>
                <a:cs typeface="+mn-lt"/>
              </a:rPr>
              <a:t>, 인터넷 제어 메시지 프로토콜) : </a:t>
            </a:r>
            <a:r>
              <a:rPr lang="ko-KR" dirty="0" err="1">
                <a:ea typeface="+mn-lt"/>
                <a:cs typeface="+mn-lt"/>
              </a:rPr>
              <a:t>IP와</a:t>
            </a:r>
            <a:r>
              <a:rPr lang="ko-KR" dirty="0">
                <a:ea typeface="+mn-lt"/>
                <a:cs typeface="+mn-lt"/>
              </a:rPr>
              <a:t> 조합하여 </a:t>
            </a:r>
            <a:r>
              <a:rPr lang="ko-KR" dirty="0" err="1">
                <a:ea typeface="+mn-lt"/>
                <a:cs typeface="+mn-lt"/>
              </a:rPr>
              <a:t>통신중에</a:t>
            </a:r>
            <a:r>
              <a:rPr lang="ko-KR" dirty="0">
                <a:ea typeface="+mn-lt"/>
                <a:cs typeface="+mn-lt"/>
              </a:rPr>
              <a:t> 발생하는 오류의 처리와 전송 </a:t>
            </a:r>
            <a:r>
              <a:rPr lang="ko-KR" dirty="0" err="1">
                <a:ea typeface="+mn-lt"/>
                <a:cs typeface="+mn-lt"/>
              </a:rPr>
              <a:t>경료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변경을을</a:t>
            </a:r>
            <a:r>
              <a:rPr lang="ko-KR" dirty="0">
                <a:ea typeface="+mn-lt"/>
                <a:cs typeface="+mn-lt"/>
              </a:rPr>
              <a:t> 위한 제어 메시지 관리 역할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IGMP(</a:t>
            </a:r>
            <a:r>
              <a:rPr lang="ko-KR" dirty="0" err="1">
                <a:ea typeface="+mn-lt"/>
                <a:cs typeface="+mn-lt"/>
              </a:rPr>
              <a:t>Internet</a:t>
            </a:r>
            <a:r>
              <a:rPr lang="ko-KR" dirty="0">
                <a:ea typeface="+mn-lt"/>
                <a:cs typeface="+mn-lt"/>
              </a:rPr>
              <a:t> Group Management </a:t>
            </a:r>
            <a:r>
              <a:rPr lang="ko-KR" dirty="0" err="1">
                <a:ea typeface="+mn-lt"/>
                <a:cs typeface="+mn-lt"/>
              </a:rPr>
              <a:t>Protocol</a:t>
            </a:r>
            <a:r>
              <a:rPr lang="ko-KR" dirty="0">
                <a:ea typeface="+mn-lt"/>
                <a:cs typeface="+mn-lt"/>
              </a:rPr>
              <a:t>, 인터넷 그룹 관리 프로토콜) : 멀티캐스트 지원하는 호스트나 라우터 사이에서 멀티캐스트 그룹 유지를 위해 사용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ARP : </a:t>
            </a:r>
            <a:r>
              <a:rPr lang="ko-KR" dirty="0" err="1">
                <a:ea typeface="+mn-lt"/>
                <a:cs typeface="+mn-lt"/>
              </a:rPr>
              <a:t>ip</a:t>
            </a:r>
            <a:r>
              <a:rPr lang="ko-KR" dirty="0">
                <a:ea typeface="+mn-lt"/>
                <a:cs typeface="+mn-lt"/>
              </a:rPr>
              <a:t> -&gt; </a:t>
            </a:r>
            <a:r>
              <a:rPr lang="ko-KR" dirty="0" err="1">
                <a:ea typeface="+mn-lt"/>
                <a:cs typeface="+mn-lt"/>
              </a:rPr>
              <a:t>mac</a:t>
            </a:r>
            <a:endParaRPr lang="ko-KR" dirty="0" err="1"/>
          </a:p>
          <a:p>
            <a:r>
              <a:rPr lang="ko-KR" dirty="0">
                <a:ea typeface="+mn-lt"/>
                <a:cs typeface="+mn-lt"/>
              </a:rPr>
              <a:t>RARP : </a:t>
            </a:r>
            <a:r>
              <a:rPr lang="ko-KR" dirty="0" err="1">
                <a:ea typeface="+mn-lt"/>
                <a:cs typeface="+mn-lt"/>
              </a:rPr>
              <a:t>mac</a:t>
            </a:r>
            <a:r>
              <a:rPr lang="ko-KR" dirty="0">
                <a:ea typeface="+mn-lt"/>
                <a:cs typeface="+mn-lt"/>
              </a:rPr>
              <a:t> -&gt; </a:t>
            </a:r>
            <a:r>
              <a:rPr lang="ko-KR" dirty="0" err="1">
                <a:ea typeface="+mn-lt"/>
                <a:cs typeface="+mn-lt"/>
              </a:rPr>
              <a:t>ip</a:t>
            </a:r>
            <a:endParaRPr lang="ko-KR" dirty="0" err="1"/>
          </a:p>
        </p:txBody>
      </p:sp>
    </p:spTree>
    <p:extLst>
      <p:ext uri="{BB962C8B-B14F-4D97-AF65-F5344CB8AC3E}">
        <p14:creationId xmlns:p14="http://schemas.microsoft.com/office/powerpoint/2010/main" val="109412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75F6-B7E7-48B0-BE76-A627AA1C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네트워크 액세스 계층의 주요 프로토콜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3547-37F9-429F-B3B8-FDD3017D6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Ethernet</a:t>
            </a:r>
            <a:r>
              <a:rPr lang="ko-KR" dirty="0">
                <a:ea typeface="+mn-lt"/>
                <a:cs typeface="+mn-lt"/>
              </a:rPr>
              <a:t> : CSMA/CD 방식의 LAN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IEEE 802 : </a:t>
            </a:r>
            <a:r>
              <a:rPr lang="ko-KR" dirty="0" err="1">
                <a:ea typeface="+mn-lt"/>
                <a:cs typeface="+mn-lt"/>
              </a:rPr>
              <a:t>LAN을</a:t>
            </a:r>
            <a:r>
              <a:rPr lang="ko-KR" dirty="0">
                <a:ea typeface="+mn-lt"/>
                <a:cs typeface="+mn-lt"/>
              </a:rPr>
              <a:t> 위한 표준 프로토콜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HDLC : 비트 위주의 데이터 링크 제어 프로토콜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X.25 : 패킷 교환망을 통한 </a:t>
            </a:r>
            <a:r>
              <a:rPr lang="ko-KR" dirty="0" err="1">
                <a:ea typeface="+mn-lt"/>
                <a:cs typeface="+mn-lt"/>
              </a:rPr>
              <a:t>DTE와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DCE간의</a:t>
            </a:r>
            <a:r>
              <a:rPr lang="ko-KR" dirty="0">
                <a:ea typeface="+mn-lt"/>
                <a:cs typeface="+mn-lt"/>
              </a:rPr>
              <a:t> 인터페이스를 제공하는 프로토콜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RS-232C : 공중 전화 교환망(PSTN)을 통한 </a:t>
            </a:r>
            <a:r>
              <a:rPr lang="ko-KR" dirty="0" err="1">
                <a:ea typeface="+mn-lt"/>
                <a:cs typeface="+mn-lt"/>
              </a:rPr>
              <a:t>DTE와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DCE간의</a:t>
            </a:r>
            <a:r>
              <a:rPr lang="ko-KR" dirty="0">
                <a:ea typeface="+mn-lt"/>
                <a:cs typeface="+mn-lt"/>
              </a:rPr>
              <a:t> 인터페이스를 제공하는 프로토콜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09481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C87F-475E-47C3-A340-2D6F543C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데이터 교환 방식/라우팅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0D862-A7E9-49C4-9EFA-DFEFF1D7C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758"/>
            <a:ext cx="10515600" cy="564529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sz="2100" dirty="0">
                <a:ea typeface="+mn-lt"/>
                <a:cs typeface="+mn-lt"/>
              </a:rPr>
              <a:t>회선 교환 방식</a:t>
            </a:r>
          </a:p>
          <a:p>
            <a:r>
              <a:rPr lang="ko-KR" altLang="en-US" sz="2100" dirty="0">
                <a:ea typeface="+mn-lt"/>
                <a:cs typeface="+mn-lt"/>
              </a:rPr>
              <a:t>통신을 원하는 두 지점을 교환기를 이용하여 물리적으로 접속시키는 방식</a:t>
            </a:r>
            <a:r>
              <a:rPr lang="en-US" altLang="ko-KR" sz="2100" dirty="0">
                <a:ea typeface="+mn-lt"/>
                <a:cs typeface="+mn-lt"/>
              </a:rPr>
              <a:t>,</a:t>
            </a:r>
            <a:r>
              <a:rPr lang="ko-KR" altLang="en-US" sz="2100" dirty="0">
                <a:ea typeface="+mn-lt"/>
                <a:cs typeface="+mn-lt"/>
              </a:rPr>
              <a:t> 음성전화망</a:t>
            </a:r>
            <a:endParaRPr lang="ko-KR" altLang="en-US" sz="2100">
              <a:ea typeface="맑은 고딕"/>
            </a:endParaRPr>
          </a:p>
          <a:p>
            <a:r>
              <a:rPr lang="ko-KR" altLang="en-US" sz="2100" dirty="0">
                <a:ea typeface="+mn-lt"/>
                <a:cs typeface="+mn-lt"/>
              </a:rPr>
              <a:t>데이터 전송 전에 먼저 물리적 통신 회선을 통한 연결이 필요</a:t>
            </a:r>
            <a:endParaRPr lang="ko-KR" altLang="en-US" sz="2100">
              <a:ea typeface="맑은 고딕"/>
            </a:endParaRPr>
          </a:p>
          <a:p>
            <a:r>
              <a:rPr lang="ko-KR" altLang="en-US" sz="2100" dirty="0">
                <a:ea typeface="+mn-lt"/>
                <a:cs typeface="+mn-lt"/>
              </a:rPr>
              <a:t>고정 대역 전송</a:t>
            </a:r>
            <a:endParaRPr lang="ko-KR" altLang="en-US" sz="2100">
              <a:ea typeface="맑은 고딕"/>
            </a:endParaRPr>
          </a:p>
          <a:p>
            <a:r>
              <a:rPr lang="ko-KR" altLang="en-US" sz="2100" dirty="0">
                <a:ea typeface="+mn-lt"/>
                <a:cs typeface="+mn-lt"/>
              </a:rPr>
              <a:t>접속까진 시간이 오래됨</a:t>
            </a:r>
            <a:endParaRPr lang="ko-KR" altLang="en-US" sz="2100">
              <a:ea typeface="맑은 고딕"/>
            </a:endParaRPr>
          </a:p>
          <a:p>
            <a:r>
              <a:rPr lang="ko-KR" altLang="en-US" sz="2100" err="1">
                <a:ea typeface="+mn-lt"/>
                <a:cs typeface="+mn-lt"/>
              </a:rPr>
              <a:t>연결되고나면</a:t>
            </a:r>
            <a:r>
              <a:rPr lang="ko-KR" altLang="en-US" sz="2100" dirty="0">
                <a:ea typeface="+mn-lt"/>
                <a:cs typeface="+mn-lt"/>
              </a:rPr>
              <a:t> 전송지연이 거의 없어 실시간 가능</a:t>
            </a:r>
            <a:endParaRPr lang="ko-KR" altLang="en-US" sz="2100">
              <a:ea typeface="맑은 고딕"/>
            </a:endParaRPr>
          </a:p>
          <a:p>
            <a:r>
              <a:rPr lang="ko-KR" altLang="en-US" sz="2100" dirty="0">
                <a:ea typeface="+mn-lt"/>
                <a:cs typeface="+mn-lt"/>
              </a:rPr>
              <a:t>송</a:t>
            </a:r>
            <a:r>
              <a:rPr lang="en-US" altLang="ko-KR" sz="2100" dirty="0">
                <a:ea typeface="+mn-lt"/>
                <a:cs typeface="+mn-lt"/>
              </a:rPr>
              <a:t>/</a:t>
            </a:r>
            <a:r>
              <a:rPr lang="ko-KR" altLang="en-US" sz="2100" err="1">
                <a:ea typeface="+mn-lt"/>
                <a:cs typeface="+mn-lt"/>
              </a:rPr>
              <a:t>수신측이</a:t>
            </a:r>
            <a:r>
              <a:rPr lang="ko-KR" altLang="en-US" sz="2100" dirty="0">
                <a:ea typeface="+mn-lt"/>
                <a:cs typeface="+mn-lt"/>
              </a:rPr>
              <a:t> 모두 준비 되야 전송 가능</a:t>
            </a:r>
            <a:endParaRPr lang="ko-KR" altLang="en-US" sz="2100">
              <a:ea typeface="맑은 고딕"/>
            </a:endParaRPr>
          </a:p>
          <a:p>
            <a:r>
              <a:rPr lang="ko-KR" altLang="en-US" sz="2100" dirty="0">
                <a:ea typeface="+mn-lt"/>
                <a:cs typeface="+mn-lt"/>
              </a:rPr>
              <a:t>데이터 전송에 필요한 전체 시간이 축적 교환 방식에 비해 김</a:t>
            </a:r>
            <a:endParaRPr lang="ko-KR" altLang="en-US" sz="2100">
              <a:ea typeface="맑은 고딕"/>
            </a:endParaRPr>
          </a:p>
          <a:p>
            <a:r>
              <a:rPr lang="ko-KR" altLang="en-US" sz="2100" dirty="0">
                <a:ea typeface="+mn-lt"/>
                <a:cs typeface="+mn-lt"/>
              </a:rPr>
              <a:t>접속된 이외의 다른 단말기는 전달 지연 가짐</a:t>
            </a:r>
            <a:endParaRPr lang="ko-KR" altLang="en-US" sz="2100">
              <a:ea typeface="맑은 고딕"/>
            </a:endParaRPr>
          </a:p>
          <a:p>
            <a:r>
              <a:rPr lang="ko-KR" altLang="en-US" sz="2100" dirty="0">
                <a:ea typeface="+mn-lt"/>
                <a:cs typeface="+mn-lt"/>
              </a:rPr>
              <a:t>데이터 전송이 연속적이지 않으면 통신 회선 낭비임</a:t>
            </a:r>
            <a:endParaRPr lang="ko-KR" altLang="en-US" sz="2100">
              <a:ea typeface="맑은 고딕"/>
            </a:endParaRPr>
          </a:p>
          <a:p>
            <a:r>
              <a:rPr lang="ko-KR" altLang="en-US" sz="2100" dirty="0">
                <a:ea typeface="+mn-lt"/>
                <a:cs typeface="+mn-lt"/>
              </a:rPr>
              <a:t>동일한 전송 속도 유지</a:t>
            </a:r>
            <a:endParaRPr lang="ko-KR" altLang="en-US" sz="2100">
              <a:ea typeface="맑은 고딕"/>
            </a:endParaRPr>
          </a:p>
          <a:p>
            <a:r>
              <a:rPr lang="ko-KR" altLang="en-US" sz="2100" dirty="0">
                <a:ea typeface="+mn-lt"/>
                <a:cs typeface="+mn-lt"/>
              </a:rPr>
              <a:t>전송된 데이터의 오류</a:t>
            </a:r>
            <a:r>
              <a:rPr lang="en-US" altLang="ko-KR" sz="2100" dirty="0">
                <a:ea typeface="+mn-lt"/>
                <a:cs typeface="+mn-lt"/>
              </a:rPr>
              <a:t>/</a:t>
            </a:r>
            <a:r>
              <a:rPr lang="ko-KR" altLang="en-US" sz="2100" dirty="0">
                <a:ea typeface="+mn-lt"/>
                <a:cs typeface="+mn-lt"/>
              </a:rPr>
              <a:t>흐름 제어는 사용자에 의해 수행</a:t>
            </a:r>
            <a:endParaRPr lang="ko-KR" altLang="en-US" sz="2100">
              <a:ea typeface="맑은 고딕"/>
            </a:endParaRPr>
          </a:p>
          <a:p>
            <a:r>
              <a:rPr lang="ko-KR" altLang="en-US" sz="2100" dirty="0">
                <a:ea typeface="+mn-lt"/>
                <a:cs typeface="+mn-lt"/>
              </a:rPr>
              <a:t>두 가지 방식 존재</a:t>
            </a:r>
            <a:endParaRPr lang="ko-KR" altLang="en-US" sz="2100">
              <a:ea typeface="맑은 고딕"/>
            </a:endParaRPr>
          </a:p>
          <a:p>
            <a:pPr lvl="1"/>
            <a:r>
              <a:rPr lang="ko-KR" altLang="en-US" sz="1900" dirty="0">
                <a:ea typeface="+mn-lt"/>
                <a:cs typeface="+mn-lt"/>
              </a:rPr>
              <a:t>공간 분할 교환 방식</a:t>
            </a:r>
            <a:r>
              <a:rPr lang="en-US" altLang="ko-KR" sz="1900" dirty="0">
                <a:ea typeface="+mn-lt"/>
                <a:cs typeface="+mn-lt"/>
              </a:rPr>
              <a:t>(</a:t>
            </a:r>
            <a:r>
              <a:rPr lang="en-US" altLang="ko-KR" sz="1900" dirty="0" err="1">
                <a:ea typeface="+mn-lt"/>
                <a:cs typeface="+mn-lt"/>
              </a:rPr>
              <a:t>SDS:Space</a:t>
            </a:r>
            <a:r>
              <a:rPr lang="ko-KR" altLang="en-US" sz="1900" dirty="0">
                <a:ea typeface="+mn-lt"/>
                <a:cs typeface="+mn-lt"/>
              </a:rPr>
              <a:t> </a:t>
            </a:r>
            <a:r>
              <a:rPr lang="en-US" altLang="ko-KR" sz="1900" dirty="0">
                <a:ea typeface="+mn-lt"/>
                <a:cs typeface="+mn-lt"/>
              </a:rPr>
              <a:t>Division</a:t>
            </a:r>
            <a:r>
              <a:rPr lang="ko-KR" altLang="en-US" sz="1900" dirty="0">
                <a:ea typeface="+mn-lt"/>
                <a:cs typeface="+mn-lt"/>
              </a:rPr>
              <a:t> </a:t>
            </a:r>
            <a:r>
              <a:rPr lang="en-US" altLang="ko-KR" sz="1900" dirty="0">
                <a:ea typeface="+mn-lt"/>
                <a:cs typeface="+mn-lt"/>
              </a:rPr>
              <a:t>Switching):</a:t>
            </a:r>
            <a:r>
              <a:rPr lang="ko-KR" altLang="en-US" sz="1900" dirty="0">
                <a:ea typeface="+mn-lt"/>
                <a:cs typeface="+mn-lt"/>
              </a:rPr>
              <a:t>기계식 접점과 전자 교환기의 전자식 </a:t>
            </a:r>
            <a:r>
              <a:rPr lang="ko-KR" altLang="en-US" sz="1900" dirty="0" err="1">
                <a:ea typeface="+mn-lt"/>
                <a:cs typeface="+mn-lt"/>
              </a:rPr>
              <a:t>접접등을</a:t>
            </a:r>
            <a:r>
              <a:rPr lang="ko-KR" altLang="en-US" sz="1900" dirty="0">
                <a:ea typeface="+mn-lt"/>
                <a:cs typeface="+mn-lt"/>
              </a:rPr>
              <a:t> 이용하여 교환을 수행</a:t>
            </a:r>
            <a:endParaRPr lang="ko-KR" altLang="en-US" sz="1900">
              <a:ea typeface="맑은 고딕"/>
            </a:endParaRPr>
          </a:p>
          <a:p>
            <a:pPr lvl="1"/>
            <a:r>
              <a:rPr lang="ko-KR" altLang="en-US" sz="1900" dirty="0">
                <a:ea typeface="+mn-lt"/>
                <a:cs typeface="+mn-lt"/>
              </a:rPr>
              <a:t>시분할 교환 방식</a:t>
            </a:r>
            <a:r>
              <a:rPr lang="en-US" altLang="ko-KR" sz="1900" dirty="0">
                <a:ea typeface="+mn-lt"/>
                <a:cs typeface="+mn-lt"/>
              </a:rPr>
              <a:t>(</a:t>
            </a:r>
            <a:r>
              <a:rPr lang="en-US" altLang="ko-KR" sz="1900" dirty="0" err="1">
                <a:ea typeface="+mn-lt"/>
                <a:cs typeface="+mn-lt"/>
              </a:rPr>
              <a:t>TDS:Time</a:t>
            </a:r>
            <a:r>
              <a:rPr lang="ko-KR" altLang="en-US" sz="1900" dirty="0">
                <a:ea typeface="+mn-lt"/>
                <a:cs typeface="+mn-lt"/>
              </a:rPr>
              <a:t> </a:t>
            </a:r>
            <a:r>
              <a:rPr lang="en-US" altLang="ko-KR" sz="1900" dirty="0">
                <a:ea typeface="+mn-lt"/>
                <a:cs typeface="+mn-lt"/>
              </a:rPr>
              <a:t>Division</a:t>
            </a:r>
            <a:r>
              <a:rPr lang="ko-KR" altLang="en-US" sz="1900" dirty="0">
                <a:ea typeface="+mn-lt"/>
                <a:cs typeface="+mn-lt"/>
              </a:rPr>
              <a:t> </a:t>
            </a:r>
            <a:r>
              <a:rPr lang="en-US" altLang="ko-KR" sz="1900" dirty="0">
                <a:ea typeface="+mn-lt"/>
                <a:cs typeface="+mn-lt"/>
              </a:rPr>
              <a:t>Switching):</a:t>
            </a:r>
            <a:r>
              <a:rPr lang="ko-KR" altLang="en-US" sz="1900" dirty="0">
                <a:ea typeface="+mn-lt"/>
                <a:cs typeface="+mn-lt"/>
              </a:rPr>
              <a:t>전자부품이 갖</a:t>
            </a:r>
            <a:r>
              <a:rPr lang="ko-KR" altLang="en-US" dirty="0">
                <a:ea typeface="+mn-lt"/>
                <a:cs typeface="+mn-lt"/>
              </a:rPr>
              <a:t>는 고속성과 디지털 교환 기술 이용하여 다수의 디지털 신호를 시분할적으로 </a:t>
            </a:r>
            <a:r>
              <a:rPr lang="ko-KR" altLang="en-US" dirty="0" err="1">
                <a:ea typeface="+mn-lt"/>
                <a:cs typeface="+mn-lt"/>
              </a:rPr>
              <a:t>동작시켜</a:t>
            </a:r>
            <a:r>
              <a:rPr lang="ko-KR" altLang="en-US" dirty="0">
                <a:ea typeface="+mn-lt"/>
                <a:cs typeface="+mn-lt"/>
              </a:rPr>
              <a:t> 다중화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240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테마</vt:lpstr>
      <vt:lpstr>Section 106</vt:lpstr>
      <vt:lpstr>TCP/IP 개요</vt:lpstr>
      <vt:lpstr>프로토콜이란?</vt:lpstr>
      <vt:lpstr>TCP/IP의 구조</vt:lpstr>
      <vt:lpstr>응용 계층의 주요 프로토콜</vt:lpstr>
      <vt:lpstr>전송 계층의 주요 프로토콜</vt:lpstr>
      <vt:lpstr>인터넷 계층의 주요 프로토콜</vt:lpstr>
      <vt:lpstr>네트워크 액세스 계층의 주요 프로토콜</vt:lpstr>
      <vt:lpstr>데이터 교환 방식/라우팅 </vt:lpstr>
      <vt:lpstr>데이터 교환 방식/라우팅</vt:lpstr>
      <vt:lpstr>PowerPoint Presentation</vt:lpstr>
      <vt:lpstr>데이터 교환 방식/라우팅</vt:lpstr>
      <vt:lpstr>데이터 교환 방식/라우팅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ㄴ</dc:title>
  <dc:creator/>
  <cp:lastModifiedBy/>
  <cp:revision>88</cp:revision>
  <dcterms:created xsi:type="dcterms:W3CDTF">2012-07-30T17:18:39Z</dcterms:created>
  <dcterms:modified xsi:type="dcterms:W3CDTF">2020-11-13T03:23:09Z</dcterms:modified>
</cp:coreProperties>
</file>