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8F95C-9E39-4665-BB37-7D111195403B}" v="157" dt="2020-11-13T03:40:37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6298F95C-9E39-4665-BB37-7D111195403B}"/>
    <pc:docChg chg="addSld modSld">
      <pc:chgData name="Kim Taeheon" userId="385814b8f76df9d8" providerId="Windows Live" clId="Web-{6298F95C-9E39-4665-BB37-7D111195403B}" dt="2020-11-13T03:40:37.937" v="153" actId="20577"/>
      <pc:docMkLst>
        <pc:docMk/>
      </pc:docMkLst>
      <pc:sldChg chg="modSp">
        <pc:chgData name="Kim Taeheon" userId="385814b8f76df9d8" providerId="Windows Live" clId="Web-{6298F95C-9E39-4665-BB37-7D111195403B}" dt="2020-11-13T03:37:57.140" v="43" actId="20577"/>
        <pc:sldMkLst>
          <pc:docMk/>
          <pc:sldMk cId="3569210928" sldId="256"/>
        </pc:sldMkLst>
        <pc:spChg chg="mod">
          <ac:chgData name="Kim Taeheon" userId="385814b8f76df9d8" providerId="Windows Live" clId="Web-{6298F95C-9E39-4665-BB37-7D111195403B}" dt="2020-11-13T03:37:47.687" v="19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6298F95C-9E39-4665-BB37-7D111195403B}" dt="2020-11-13T03:37:57.140" v="43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6298F95C-9E39-4665-BB37-7D111195403B}" dt="2020-11-13T03:38:42.656" v="59" actId="20577"/>
        <pc:sldMkLst>
          <pc:docMk/>
          <pc:sldMk cId="3690661521" sldId="257"/>
        </pc:sldMkLst>
        <pc:spChg chg="mod">
          <ac:chgData name="Kim Taeheon" userId="385814b8f76df9d8" providerId="Windows Live" clId="Web-{6298F95C-9E39-4665-BB37-7D111195403B}" dt="2020-11-13T03:38:09.999" v="49" actId="20577"/>
          <ac:spMkLst>
            <pc:docMk/>
            <pc:sldMk cId="3690661521" sldId="257"/>
            <ac:spMk id="2" creationId="{DCE61693-E848-4C73-944F-E506CCFC28B1}"/>
          </ac:spMkLst>
        </pc:spChg>
        <pc:spChg chg="mod">
          <ac:chgData name="Kim Taeheon" userId="385814b8f76df9d8" providerId="Windows Live" clId="Web-{6298F95C-9E39-4665-BB37-7D111195403B}" dt="2020-11-13T03:38:42.656" v="59" actId="20577"/>
          <ac:spMkLst>
            <pc:docMk/>
            <pc:sldMk cId="3690661521" sldId="257"/>
            <ac:spMk id="3" creationId="{AA1C34E5-B6E0-4B60-B664-541F73924DFC}"/>
          </ac:spMkLst>
        </pc:spChg>
      </pc:sldChg>
      <pc:sldChg chg="modSp new">
        <pc:chgData name="Kim Taeheon" userId="385814b8f76df9d8" providerId="Windows Live" clId="Web-{6298F95C-9E39-4665-BB37-7D111195403B}" dt="2020-11-13T03:39:03.796" v="74" actId="20577"/>
        <pc:sldMkLst>
          <pc:docMk/>
          <pc:sldMk cId="1988704727" sldId="258"/>
        </pc:sldMkLst>
        <pc:spChg chg="mod">
          <ac:chgData name="Kim Taeheon" userId="385814b8f76df9d8" providerId="Windows Live" clId="Web-{6298F95C-9E39-4665-BB37-7D111195403B}" dt="2020-11-13T03:38:51.281" v="64" actId="20577"/>
          <ac:spMkLst>
            <pc:docMk/>
            <pc:sldMk cId="1988704727" sldId="258"/>
            <ac:spMk id="2" creationId="{A207D430-EB29-4217-A14B-B4E63AA3DCB0}"/>
          </ac:spMkLst>
        </pc:spChg>
        <pc:spChg chg="mod">
          <ac:chgData name="Kim Taeheon" userId="385814b8f76df9d8" providerId="Windows Live" clId="Web-{6298F95C-9E39-4665-BB37-7D111195403B}" dt="2020-11-13T03:39:03.796" v="74" actId="20577"/>
          <ac:spMkLst>
            <pc:docMk/>
            <pc:sldMk cId="1988704727" sldId="258"/>
            <ac:spMk id="3" creationId="{CBF5139A-7BF5-41DC-B09E-6E82783DB220}"/>
          </ac:spMkLst>
        </pc:spChg>
      </pc:sldChg>
      <pc:sldChg chg="addSp delSp modSp new">
        <pc:chgData name="Kim Taeheon" userId="385814b8f76df9d8" providerId="Windows Live" clId="Web-{6298F95C-9E39-4665-BB37-7D111195403B}" dt="2020-11-13T03:39:23.328" v="122" actId="14100"/>
        <pc:sldMkLst>
          <pc:docMk/>
          <pc:sldMk cId="2817597634" sldId="259"/>
        </pc:sldMkLst>
        <pc:spChg chg="mod">
          <ac:chgData name="Kim Taeheon" userId="385814b8f76df9d8" providerId="Windows Live" clId="Web-{6298F95C-9E39-4665-BB37-7D111195403B}" dt="2020-11-13T03:39:11.874" v="118" actId="20577"/>
          <ac:spMkLst>
            <pc:docMk/>
            <pc:sldMk cId="2817597634" sldId="259"/>
            <ac:spMk id="2" creationId="{CD4FF3E9-031B-4A30-AE8A-61068B0BF869}"/>
          </ac:spMkLst>
        </pc:spChg>
        <pc:spChg chg="del">
          <ac:chgData name="Kim Taeheon" userId="385814b8f76df9d8" providerId="Windows Live" clId="Web-{6298F95C-9E39-4665-BB37-7D111195403B}" dt="2020-11-13T03:39:16.984" v="121"/>
          <ac:spMkLst>
            <pc:docMk/>
            <pc:sldMk cId="2817597634" sldId="259"/>
            <ac:spMk id="3" creationId="{10438E05-6AEA-4AAB-B327-99B3AD2D8EA4}"/>
          </ac:spMkLst>
        </pc:spChg>
        <pc:picChg chg="add mod ord">
          <ac:chgData name="Kim Taeheon" userId="385814b8f76df9d8" providerId="Windows Live" clId="Web-{6298F95C-9E39-4665-BB37-7D111195403B}" dt="2020-11-13T03:39:23.328" v="122" actId="14100"/>
          <ac:picMkLst>
            <pc:docMk/>
            <pc:sldMk cId="2817597634" sldId="259"/>
            <ac:picMk id="4" creationId="{A873E321-E2AE-44F5-94A6-6AE25C6DAD21}"/>
          </ac:picMkLst>
        </pc:picChg>
      </pc:sldChg>
      <pc:sldChg chg="modSp new">
        <pc:chgData name="Kim Taeheon" userId="385814b8f76df9d8" providerId="Windows Live" clId="Web-{6298F95C-9E39-4665-BB37-7D111195403B}" dt="2020-11-13T03:39:55.656" v="137" actId="20577"/>
        <pc:sldMkLst>
          <pc:docMk/>
          <pc:sldMk cId="3728119161" sldId="260"/>
        </pc:sldMkLst>
        <pc:spChg chg="mod">
          <ac:chgData name="Kim Taeheon" userId="385814b8f76df9d8" providerId="Windows Live" clId="Web-{6298F95C-9E39-4665-BB37-7D111195403B}" dt="2020-11-13T03:39:34.749" v="126" actId="20577"/>
          <ac:spMkLst>
            <pc:docMk/>
            <pc:sldMk cId="3728119161" sldId="260"/>
            <ac:spMk id="2" creationId="{3FB982C4-B2C9-42D5-8B59-1EC1D4410D2C}"/>
          </ac:spMkLst>
        </pc:spChg>
        <pc:spChg chg="mod">
          <ac:chgData name="Kim Taeheon" userId="385814b8f76df9d8" providerId="Windows Live" clId="Web-{6298F95C-9E39-4665-BB37-7D111195403B}" dt="2020-11-13T03:39:55.656" v="137" actId="20577"/>
          <ac:spMkLst>
            <pc:docMk/>
            <pc:sldMk cId="3728119161" sldId="260"/>
            <ac:spMk id="3" creationId="{815E63D6-904B-4501-9295-E85C7E0BEBB8}"/>
          </ac:spMkLst>
        </pc:spChg>
      </pc:sldChg>
      <pc:sldChg chg="modSp new">
        <pc:chgData name="Kim Taeheon" userId="385814b8f76df9d8" providerId="Windows Live" clId="Web-{6298F95C-9E39-4665-BB37-7D111195403B}" dt="2020-11-13T03:40:37.937" v="152" actId="20577"/>
        <pc:sldMkLst>
          <pc:docMk/>
          <pc:sldMk cId="1579748642" sldId="261"/>
        </pc:sldMkLst>
        <pc:spChg chg="mod">
          <ac:chgData name="Kim Taeheon" userId="385814b8f76df9d8" providerId="Windows Live" clId="Web-{6298F95C-9E39-4665-BB37-7D111195403B}" dt="2020-11-13T03:40:01.781" v="142" actId="20577"/>
          <ac:spMkLst>
            <pc:docMk/>
            <pc:sldMk cId="1579748642" sldId="261"/>
            <ac:spMk id="2" creationId="{626E3767-664C-433D-98A9-3EDDE2892829}"/>
          </ac:spMkLst>
        </pc:spChg>
        <pc:spChg chg="mod">
          <ac:chgData name="Kim Taeheon" userId="385814b8f76df9d8" providerId="Windows Live" clId="Web-{6298F95C-9E39-4665-BB37-7D111195403B}" dt="2020-11-13T03:40:37.937" v="152" actId="20577"/>
          <ac:spMkLst>
            <pc:docMk/>
            <pc:sldMk cId="1579748642" sldId="261"/>
            <ac:spMk id="3" creationId="{8C73FD18-E651-4BC6-AF38-46AF768AED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110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디지털 저작권 관리(DRM)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1693-E848-4C73-944F-E506CCFC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저작권 보호 기술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34E5-B6E0-4B60-B664-541F7392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복제하기 쉬운 저작물에 대해 불법 복제 및 </a:t>
            </a:r>
            <a:r>
              <a:rPr lang="ko-KR" dirty="0" err="1">
                <a:ea typeface="+mn-lt"/>
                <a:cs typeface="+mn-lt"/>
              </a:rPr>
              <a:t>배포등을</a:t>
            </a:r>
            <a:r>
              <a:rPr lang="ko-KR" dirty="0">
                <a:ea typeface="+mn-lt"/>
                <a:cs typeface="+mn-lt"/>
              </a:rPr>
              <a:t> 막기 위한 기술적인 </a:t>
            </a:r>
            <a:r>
              <a:rPr lang="ko-KR" altLang="en-US" dirty="0">
                <a:ea typeface="+mn-lt"/>
                <a:cs typeface="+mn-lt"/>
              </a:rPr>
              <a:t>방법</a:t>
            </a:r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066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D430-EB29-4217-A14B-B4E63AA3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디지털 저작권 관리 </a:t>
            </a:r>
            <a:endParaRPr lang="ko-KR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139A-7BF5-41DC-B09E-6E82783D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저작권자가 의도한 용도로만 사용되도록 디지털 콘텐츠의 생성/유통/이용까지의 전 과정에 걸쳐 사용되는 디지털 콘텐츠 관리 및 보호 기술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콘텐츠 크기가 작음 : 실시간 패키징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콘텐츠 크기가 큼 : 미리 패키징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98870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F3E9-031B-4A30-AE8A-61068B0B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디지털 저작관 관리의 흐름도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A873E321-E2AE-44F5-94A6-6AE25C6D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696" y="1825625"/>
            <a:ext cx="8872836" cy="3948772"/>
          </a:xfrm>
        </p:spPr>
      </p:pic>
    </p:spTree>
    <p:extLst>
      <p:ext uri="{BB962C8B-B14F-4D97-AF65-F5344CB8AC3E}">
        <p14:creationId xmlns:p14="http://schemas.microsoft.com/office/powerpoint/2010/main" val="281759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82C4-B2C9-42D5-8B59-1EC1D44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디지털 저작관 관리의 흐름도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63D6-904B-4501-9295-E85C7E0B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* </a:t>
            </a:r>
            <a:r>
              <a:rPr lang="ko-KR" dirty="0" err="1">
                <a:ea typeface="+mn-lt"/>
                <a:cs typeface="+mn-lt"/>
              </a:rPr>
              <a:t>클리어링</a:t>
            </a:r>
            <a:r>
              <a:rPr lang="ko-KR" dirty="0">
                <a:ea typeface="+mn-lt"/>
                <a:cs typeface="+mn-lt"/>
              </a:rPr>
              <a:t> 하우스 : 저작권에 대한 사용 권한, 라이선스 발급, 사용량에 따른 결제 </a:t>
            </a:r>
            <a:r>
              <a:rPr lang="ko-KR" dirty="0" err="1">
                <a:ea typeface="+mn-lt"/>
                <a:cs typeface="+mn-lt"/>
              </a:rPr>
              <a:t>관리등을</a:t>
            </a:r>
            <a:r>
              <a:rPr lang="ko-KR" dirty="0">
                <a:ea typeface="+mn-lt"/>
                <a:cs typeface="+mn-lt"/>
              </a:rPr>
              <a:t> 수행하는 곳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* </a:t>
            </a:r>
            <a:r>
              <a:rPr lang="ko-KR" dirty="0" err="1">
                <a:ea typeface="+mn-lt"/>
                <a:cs typeface="+mn-lt"/>
              </a:rPr>
              <a:t>패키저</a:t>
            </a:r>
            <a:r>
              <a:rPr lang="ko-KR" dirty="0">
                <a:ea typeface="+mn-lt"/>
                <a:cs typeface="+mn-lt"/>
              </a:rPr>
              <a:t> ; 콘텐츠를 메타 데이터와 </a:t>
            </a:r>
            <a:r>
              <a:rPr lang="ko-KR" dirty="0" err="1">
                <a:ea typeface="+mn-lt"/>
                <a:cs typeface="+mn-lt"/>
              </a:rPr>
              <a:t>함꼐</a:t>
            </a:r>
            <a:r>
              <a:rPr lang="ko-KR" dirty="0">
                <a:ea typeface="+mn-lt"/>
                <a:cs typeface="+mn-lt"/>
              </a:rPr>
              <a:t> 배포 가능한 형태로 묶어 암호화하는 프로그램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* DRM 컨트롤러 : 배포된 콘텐츠의 이용 권한을 통제하는 프로그램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* 보안 컨테이너 : 콘텐츠 원본을 안전하게 유통하기 위한 전자적 보안 장치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72811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3767-664C-433D-98A9-3EDDE28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디지털 저작권 관리의 기술 요소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FD18-E651-4BC6-AF38-46AF768A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암호화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키 관리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암호화 파일 생성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식별 기술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저작권 표현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정책 관리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크랙 방지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인증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57974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Section 110</vt:lpstr>
      <vt:lpstr>저작권 보호 기술 </vt:lpstr>
      <vt:lpstr>디지털 저작권 관리  </vt:lpstr>
      <vt:lpstr>디지털 저작관 관리의 흐름도</vt:lpstr>
      <vt:lpstr>디지털 저작관 관리의 흐름도</vt:lpstr>
      <vt:lpstr>디지털 저작권 관리의 기술 요소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</dc:title>
  <dc:creator/>
  <cp:lastModifiedBy/>
  <cp:revision>27</cp:revision>
  <dcterms:created xsi:type="dcterms:W3CDTF">2012-07-30T17:18:39Z</dcterms:created>
  <dcterms:modified xsi:type="dcterms:W3CDTF">2020-11-13T03:40:38Z</dcterms:modified>
</cp:coreProperties>
</file>