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E32757D-76A1-4B8D-B8F1-8412FCF0D257}" v="148" dt="2020-11-13T03:49:28.8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im Taeheon" userId="385814b8f76df9d8" providerId="Windows Live" clId="Web-{4E32757D-76A1-4B8D-B8F1-8412FCF0D257}"/>
    <pc:docChg chg="addSld modSld">
      <pc:chgData name="Kim Taeheon" userId="385814b8f76df9d8" providerId="Windows Live" clId="Web-{4E32757D-76A1-4B8D-B8F1-8412FCF0D257}" dt="2020-11-13T03:49:28.858" v="138" actId="20577"/>
      <pc:docMkLst>
        <pc:docMk/>
      </pc:docMkLst>
      <pc:sldChg chg="modSp">
        <pc:chgData name="Kim Taeheon" userId="385814b8f76df9d8" providerId="Windows Live" clId="Web-{4E32757D-76A1-4B8D-B8F1-8412FCF0D257}" dt="2020-11-13T03:46:02.780" v="38" actId="20577"/>
        <pc:sldMkLst>
          <pc:docMk/>
          <pc:sldMk cId="3569210928" sldId="256"/>
        </pc:sldMkLst>
        <pc:spChg chg="mod">
          <ac:chgData name="Kim Taeheon" userId="385814b8f76df9d8" providerId="Windows Live" clId="Web-{4E32757D-76A1-4B8D-B8F1-8412FCF0D257}" dt="2020-11-13T03:45:56.389" v="20" actId="20577"/>
          <ac:spMkLst>
            <pc:docMk/>
            <pc:sldMk cId="3569210928" sldId="256"/>
            <ac:spMk id="2" creationId="{00000000-0000-0000-0000-000000000000}"/>
          </ac:spMkLst>
        </pc:spChg>
        <pc:spChg chg="mod">
          <ac:chgData name="Kim Taeheon" userId="385814b8f76df9d8" providerId="Windows Live" clId="Web-{4E32757D-76A1-4B8D-B8F1-8412FCF0D257}" dt="2020-11-13T03:46:02.780" v="38" actId="20577"/>
          <ac:spMkLst>
            <pc:docMk/>
            <pc:sldMk cId="3569210928" sldId="256"/>
            <ac:spMk id="3" creationId="{00000000-0000-0000-0000-000000000000}"/>
          </ac:spMkLst>
        </pc:spChg>
      </pc:sldChg>
      <pc:sldChg chg="modSp new">
        <pc:chgData name="Kim Taeheon" userId="385814b8f76df9d8" providerId="Windows Live" clId="Web-{4E32757D-76A1-4B8D-B8F1-8412FCF0D257}" dt="2020-11-13T03:46:57.873" v="76" actId="20577"/>
        <pc:sldMkLst>
          <pc:docMk/>
          <pc:sldMk cId="4223947339" sldId="257"/>
        </pc:sldMkLst>
        <pc:spChg chg="mod">
          <ac:chgData name="Kim Taeheon" userId="385814b8f76df9d8" providerId="Windows Live" clId="Web-{4E32757D-76A1-4B8D-B8F1-8412FCF0D257}" dt="2020-11-13T03:46:45.889" v="62" actId="20577"/>
          <ac:spMkLst>
            <pc:docMk/>
            <pc:sldMk cId="4223947339" sldId="257"/>
            <ac:spMk id="2" creationId="{420DEB33-408C-4F22-B584-3844DF9EB2AA}"/>
          </ac:spMkLst>
        </pc:spChg>
        <pc:spChg chg="mod">
          <ac:chgData name="Kim Taeheon" userId="385814b8f76df9d8" providerId="Windows Live" clId="Web-{4E32757D-76A1-4B8D-B8F1-8412FCF0D257}" dt="2020-11-13T03:46:57.873" v="76" actId="20577"/>
          <ac:spMkLst>
            <pc:docMk/>
            <pc:sldMk cId="4223947339" sldId="257"/>
            <ac:spMk id="3" creationId="{06D55F8B-DCA9-4F81-8A79-8ED971852B45}"/>
          </ac:spMkLst>
        </pc:spChg>
      </pc:sldChg>
      <pc:sldChg chg="modSp new">
        <pc:chgData name="Kim Taeheon" userId="385814b8f76df9d8" providerId="Windows Live" clId="Web-{4E32757D-76A1-4B8D-B8F1-8412FCF0D257}" dt="2020-11-13T03:47:10.202" v="88" actId="20577"/>
        <pc:sldMkLst>
          <pc:docMk/>
          <pc:sldMk cId="3721003117" sldId="258"/>
        </pc:sldMkLst>
        <pc:spChg chg="mod">
          <ac:chgData name="Kim Taeheon" userId="385814b8f76df9d8" providerId="Windows Live" clId="Web-{4E32757D-76A1-4B8D-B8F1-8412FCF0D257}" dt="2020-11-13T03:47:06.686" v="81" actId="20577"/>
          <ac:spMkLst>
            <pc:docMk/>
            <pc:sldMk cId="3721003117" sldId="258"/>
            <ac:spMk id="2" creationId="{A99DA5E7-EEF4-43F1-997A-5C59F2D53ECB}"/>
          </ac:spMkLst>
        </pc:spChg>
        <pc:spChg chg="mod">
          <ac:chgData name="Kim Taeheon" userId="385814b8f76df9d8" providerId="Windows Live" clId="Web-{4E32757D-76A1-4B8D-B8F1-8412FCF0D257}" dt="2020-11-13T03:47:10.202" v="88" actId="20577"/>
          <ac:spMkLst>
            <pc:docMk/>
            <pc:sldMk cId="3721003117" sldId="258"/>
            <ac:spMk id="3" creationId="{80D037FC-BD61-4EF5-9ED0-D5021A0F9724}"/>
          </ac:spMkLst>
        </pc:spChg>
      </pc:sldChg>
      <pc:sldChg chg="modSp new">
        <pc:chgData name="Kim Taeheon" userId="385814b8f76df9d8" providerId="Windows Live" clId="Web-{4E32757D-76A1-4B8D-B8F1-8412FCF0D257}" dt="2020-11-13T03:47:42.670" v="103" actId="20577"/>
        <pc:sldMkLst>
          <pc:docMk/>
          <pc:sldMk cId="2301533753" sldId="259"/>
        </pc:sldMkLst>
        <pc:spChg chg="mod">
          <ac:chgData name="Kim Taeheon" userId="385814b8f76df9d8" providerId="Windows Live" clId="Web-{4E32757D-76A1-4B8D-B8F1-8412FCF0D257}" dt="2020-11-13T03:47:15.342" v="93" actId="20577"/>
          <ac:spMkLst>
            <pc:docMk/>
            <pc:sldMk cId="2301533753" sldId="259"/>
            <ac:spMk id="2" creationId="{9863ECA6-CD50-4E84-B25C-74336E94AA6E}"/>
          </ac:spMkLst>
        </pc:spChg>
        <pc:spChg chg="mod">
          <ac:chgData name="Kim Taeheon" userId="385814b8f76df9d8" providerId="Windows Live" clId="Web-{4E32757D-76A1-4B8D-B8F1-8412FCF0D257}" dt="2020-11-13T03:47:42.670" v="103" actId="20577"/>
          <ac:spMkLst>
            <pc:docMk/>
            <pc:sldMk cId="2301533753" sldId="259"/>
            <ac:spMk id="3" creationId="{6307E284-1C8D-4E6B-AC84-7892D824AC4F}"/>
          </ac:spMkLst>
        </pc:spChg>
      </pc:sldChg>
      <pc:sldChg chg="modSp new">
        <pc:chgData name="Kim Taeheon" userId="385814b8f76df9d8" providerId="Windows Live" clId="Web-{4E32757D-76A1-4B8D-B8F1-8412FCF0D257}" dt="2020-11-13T03:49:01.749" v="118" actId="20577"/>
        <pc:sldMkLst>
          <pc:docMk/>
          <pc:sldMk cId="3145174714" sldId="260"/>
        </pc:sldMkLst>
        <pc:spChg chg="mod">
          <ac:chgData name="Kim Taeheon" userId="385814b8f76df9d8" providerId="Windows Live" clId="Web-{4E32757D-76A1-4B8D-B8F1-8412FCF0D257}" dt="2020-11-13T03:47:53.264" v="106" actId="20577"/>
          <ac:spMkLst>
            <pc:docMk/>
            <pc:sldMk cId="3145174714" sldId="260"/>
            <ac:spMk id="2" creationId="{406C795F-C8CF-41C8-B4C3-1F9B0B3B1263}"/>
          </ac:spMkLst>
        </pc:spChg>
        <pc:spChg chg="mod">
          <ac:chgData name="Kim Taeheon" userId="385814b8f76df9d8" providerId="Windows Live" clId="Web-{4E32757D-76A1-4B8D-B8F1-8412FCF0D257}" dt="2020-11-13T03:49:01.749" v="118" actId="20577"/>
          <ac:spMkLst>
            <pc:docMk/>
            <pc:sldMk cId="3145174714" sldId="260"/>
            <ac:spMk id="3" creationId="{F63FE1FC-BD3C-450D-BC1D-C336E28B0559}"/>
          </ac:spMkLst>
        </pc:spChg>
      </pc:sldChg>
      <pc:sldChg chg="modSp new">
        <pc:chgData name="Kim Taeheon" userId="385814b8f76df9d8" providerId="Windows Live" clId="Web-{4E32757D-76A1-4B8D-B8F1-8412FCF0D257}" dt="2020-11-13T03:49:28.858" v="137" actId="20577"/>
        <pc:sldMkLst>
          <pc:docMk/>
          <pc:sldMk cId="11132740" sldId="261"/>
        </pc:sldMkLst>
        <pc:spChg chg="mod">
          <ac:chgData name="Kim Taeheon" userId="385814b8f76df9d8" providerId="Windows Live" clId="Web-{4E32757D-76A1-4B8D-B8F1-8412FCF0D257}" dt="2020-11-13T03:49:08.811" v="126" actId="20577"/>
          <ac:spMkLst>
            <pc:docMk/>
            <pc:sldMk cId="11132740" sldId="261"/>
            <ac:spMk id="2" creationId="{12FD0FEC-A467-4C13-B6BF-391B1910D45E}"/>
          </ac:spMkLst>
        </pc:spChg>
        <pc:spChg chg="mod">
          <ac:chgData name="Kim Taeheon" userId="385814b8f76df9d8" providerId="Windows Live" clId="Web-{4E32757D-76A1-4B8D-B8F1-8412FCF0D257}" dt="2020-11-13T03:49:28.858" v="137" actId="20577"/>
          <ac:spMkLst>
            <pc:docMk/>
            <pc:sldMk cId="11132740" sldId="261"/>
            <ac:spMk id="3" creationId="{214892DA-875E-40CD-9C1C-E333A79502B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71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51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956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982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234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96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469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272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682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606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493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6825D-2B69-4989-8861-A6901ABADB6C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74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>
                <a:ea typeface="맑은 고딕"/>
              </a:rPr>
              <a:t>Section</a:t>
            </a:r>
            <a:r>
              <a:rPr lang="ko-KR" altLang="en-US" dirty="0">
                <a:ea typeface="맑은 고딕"/>
              </a:rPr>
              <a:t> 112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ea typeface="맑은 고딕"/>
              </a:rPr>
              <a:t>소프트웨어 사용자 메뉴얼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9210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DEB33-408C-4F22-B584-3844DF9EB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dirty="0">
                <a:ea typeface="맑은 고딕"/>
              </a:rPr>
              <a:t>소프트웨어 사용자 매뉴얼의 </a:t>
            </a:r>
            <a:r>
              <a:rPr lang="ko-KR" altLang="en-US" dirty="0">
                <a:ea typeface="맑은 고딕"/>
              </a:rPr>
              <a:t>개요</a:t>
            </a:r>
            <a:endParaRPr lang="ko-KR" dirty="0">
              <a:ea typeface="맑은 고딕"/>
            </a:endParaRPr>
          </a:p>
          <a:p>
            <a:endParaRPr lang="ko-KR" altLang="en-US" dirty="0">
              <a:ea typeface="맑은 고딕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D55F8B-DCA9-4F81-8A79-8ED971852B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dirty="0">
                <a:ea typeface="+mn-lt"/>
                <a:cs typeface="+mn-lt"/>
              </a:rPr>
              <a:t>개별적으로 동작이 가능한 컴포넌트 단위로 매뉴얼을 작성</a:t>
            </a:r>
            <a:endParaRPr lang="ko-KR" altLang="en-US" dirty="0"/>
          </a:p>
          <a:p>
            <a:pPr lvl="1"/>
            <a:r>
              <a:rPr lang="ko-KR" dirty="0">
                <a:ea typeface="+mn-lt"/>
                <a:cs typeface="+mn-lt"/>
              </a:rPr>
              <a:t>컴포넌트 : 독립적인 업무 또는 기능을 수행하는 단위, 실행 코드 기반으로 작성된 모듈</a:t>
            </a:r>
            <a:endParaRPr lang="ko-KR" dirty="0">
              <a:ea typeface="맑은 고딕"/>
            </a:endParaRPr>
          </a:p>
          <a:p>
            <a:pPr lvl="1"/>
            <a:r>
              <a:rPr lang="ko-KR" dirty="0">
                <a:ea typeface="+mn-lt"/>
                <a:cs typeface="+mn-lt"/>
              </a:rPr>
              <a:t>컴포넌트 명세서와 컴포넌트 구현 설계를 토대로 작성</a:t>
            </a:r>
            <a:endParaRPr lang="ko-KR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4223947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DA5E7-EEF4-43F1-997A-5C59F2D53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dirty="0">
                <a:ea typeface="맑은 고딕"/>
              </a:rPr>
              <a:t>서문</a:t>
            </a:r>
          </a:p>
          <a:p>
            <a:endParaRPr lang="ko-KR" altLang="en-US" dirty="0">
              <a:ea typeface="맑은 고딕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D037FC-BD61-4EF5-9ED0-D5021A0F97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dirty="0">
                <a:ea typeface="+mn-lt"/>
                <a:cs typeface="+mn-lt"/>
              </a:rPr>
              <a:t>문서 이력</a:t>
            </a:r>
            <a:endParaRPr lang="ko-KR" altLang="en-US" dirty="0"/>
          </a:p>
          <a:p>
            <a:r>
              <a:rPr lang="ko-KR" dirty="0">
                <a:ea typeface="+mn-lt"/>
                <a:cs typeface="+mn-lt"/>
              </a:rPr>
              <a:t>사용자 매뉴얼의 주석</a:t>
            </a:r>
            <a:endParaRPr lang="ko-KR" dirty="0"/>
          </a:p>
          <a:p>
            <a:r>
              <a:rPr lang="ko-KR" dirty="0">
                <a:ea typeface="+mn-lt"/>
                <a:cs typeface="+mn-lt"/>
              </a:rPr>
              <a:t>기록 보관 내용</a:t>
            </a:r>
            <a:endParaRPr lang="ko-KR" dirty="0"/>
          </a:p>
        </p:txBody>
      </p:sp>
    </p:spTree>
    <p:extLst>
      <p:ext uri="{BB962C8B-B14F-4D97-AF65-F5344CB8AC3E}">
        <p14:creationId xmlns:p14="http://schemas.microsoft.com/office/powerpoint/2010/main" val="37210031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3ECA6-CD50-4E84-B25C-74336E94A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dirty="0">
                <a:ea typeface="맑은 고딕"/>
              </a:rPr>
              <a:t>기본 사항</a:t>
            </a:r>
          </a:p>
          <a:p>
            <a:endParaRPr lang="ko-KR" altLang="en-US" dirty="0">
              <a:ea typeface="맑은 고딕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07E284-1C8D-4E6B-AC84-7892D824AC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dirty="0">
                <a:ea typeface="+mn-lt"/>
                <a:cs typeface="+mn-lt"/>
              </a:rPr>
              <a:t>소프트웨어 개요</a:t>
            </a:r>
            <a:endParaRPr lang="ko-KR" altLang="en-US" dirty="0"/>
          </a:p>
          <a:p>
            <a:r>
              <a:rPr lang="ko-KR" dirty="0">
                <a:ea typeface="+mn-lt"/>
                <a:cs typeface="+mn-lt"/>
              </a:rPr>
              <a:t>소프트웨어 사용 환경</a:t>
            </a:r>
            <a:endParaRPr lang="ko-KR" dirty="0"/>
          </a:p>
          <a:p>
            <a:r>
              <a:rPr lang="ko-KR" dirty="0">
                <a:ea typeface="+mn-lt"/>
                <a:cs typeface="+mn-lt"/>
              </a:rPr>
              <a:t>소프트웨어 관리</a:t>
            </a:r>
            <a:endParaRPr lang="ko-KR" dirty="0"/>
          </a:p>
          <a:p>
            <a:r>
              <a:rPr lang="ko-KR" dirty="0">
                <a:ea typeface="+mn-lt"/>
                <a:cs typeface="+mn-lt"/>
              </a:rPr>
              <a:t>모델, </a:t>
            </a:r>
            <a:r>
              <a:rPr lang="ko-KR" dirty="0" err="1">
                <a:ea typeface="+mn-lt"/>
                <a:cs typeface="+mn-lt"/>
              </a:rPr>
              <a:t>버전별</a:t>
            </a:r>
            <a:r>
              <a:rPr lang="ko-KR" dirty="0">
                <a:ea typeface="+mn-lt"/>
                <a:cs typeface="+mn-lt"/>
              </a:rPr>
              <a:t> 특징</a:t>
            </a:r>
            <a:endParaRPr lang="ko-KR" dirty="0"/>
          </a:p>
          <a:p>
            <a:r>
              <a:rPr lang="ko-KR" dirty="0">
                <a:ea typeface="+mn-lt"/>
                <a:cs typeface="+mn-lt"/>
              </a:rPr>
              <a:t>기능, 인터페이스의 특징</a:t>
            </a:r>
            <a:endParaRPr lang="ko-KR" dirty="0"/>
          </a:p>
          <a:p>
            <a:r>
              <a:rPr lang="ko-KR" dirty="0">
                <a:ea typeface="+mn-lt"/>
                <a:cs typeface="+mn-lt"/>
              </a:rPr>
              <a:t>소프트웨어 구동 환경</a:t>
            </a:r>
            <a:endParaRPr lang="ko-KR" dirty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01533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C795F-C8CF-41C8-B4C3-1F9B0B3B1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dirty="0">
                <a:ea typeface="+mj-lt"/>
                <a:cs typeface="+mj-lt"/>
              </a:rPr>
              <a:t>사용자 매뉴얼 작성 방법</a:t>
            </a:r>
            <a:endParaRPr lang="ko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3FE1FC-BD3C-450D-BC1D-C336E28B05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ko-KR" dirty="0">
                <a:ea typeface="+mn-lt"/>
                <a:cs typeface="+mn-lt"/>
              </a:rPr>
              <a:t>사용자 화면 및 UI</a:t>
            </a:r>
            <a:endParaRPr lang="ko-KR" altLang="en-US" dirty="0"/>
          </a:p>
          <a:p>
            <a:pPr lvl="1"/>
            <a:r>
              <a:rPr lang="ko-KR" dirty="0">
                <a:ea typeface="+mn-lt"/>
                <a:cs typeface="+mn-lt"/>
              </a:rPr>
              <a:t>주의 사항</a:t>
            </a:r>
            <a:endParaRPr lang="ko-KR">
              <a:ea typeface="맑은 고딕"/>
            </a:endParaRPr>
          </a:p>
          <a:p>
            <a:pPr lvl="1"/>
            <a:r>
              <a:rPr lang="ko-KR" dirty="0">
                <a:ea typeface="+mn-lt"/>
                <a:cs typeface="+mn-lt"/>
              </a:rPr>
              <a:t>참고사항</a:t>
            </a:r>
            <a:endParaRPr lang="ko-KR">
              <a:ea typeface="맑은 고딕"/>
            </a:endParaRPr>
          </a:p>
          <a:p>
            <a:r>
              <a:rPr lang="ko-KR" dirty="0">
                <a:ea typeface="+mn-lt"/>
                <a:cs typeface="+mn-lt"/>
              </a:rPr>
              <a:t>주요 기능 분류</a:t>
            </a:r>
            <a:endParaRPr lang="ko-KR"/>
          </a:p>
          <a:p>
            <a:r>
              <a:rPr lang="ko-KR" dirty="0">
                <a:ea typeface="+mn-lt"/>
                <a:cs typeface="+mn-lt"/>
              </a:rPr>
              <a:t>응용프로그램 및 설정</a:t>
            </a:r>
            <a:endParaRPr lang="ko-KR"/>
          </a:p>
          <a:p>
            <a:r>
              <a:rPr lang="ko-KR" dirty="0">
                <a:ea typeface="+mn-lt"/>
                <a:cs typeface="+mn-lt"/>
              </a:rPr>
              <a:t>장치 연동</a:t>
            </a:r>
            <a:endParaRPr lang="ko-KR" dirty="0"/>
          </a:p>
          <a:p>
            <a:r>
              <a:rPr lang="ko-KR" dirty="0">
                <a:ea typeface="+mn-lt"/>
                <a:cs typeface="+mn-lt"/>
              </a:rPr>
              <a:t>Network 환경</a:t>
            </a:r>
            <a:endParaRPr lang="ko-KR" dirty="0"/>
          </a:p>
          <a:p>
            <a:r>
              <a:rPr lang="ko-KR" dirty="0" err="1">
                <a:ea typeface="+mn-lt"/>
                <a:cs typeface="+mn-lt"/>
              </a:rPr>
              <a:t>Profile</a:t>
            </a:r>
            <a:r>
              <a:rPr lang="ko-KR" dirty="0">
                <a:ea typeface="+mn-lt"/>
                <a:cs typeface="+mn-lt"/>
              </a:rPr>
              <a:t> 환경</a:t>
            </a:r>
            <a:endParaRPr lang="ko-KR" dirty="0"/>
          </a:p>
          <a:p>
            <a:r>
              <a:rPr lang="ko-KR" dirty="0">
                <a:ea typeface="+mn-lt"/>
                <a:cs typeface="+mn-lt"/>
              </a:rPr>
              <a:t>고객 지원 방법</a:t>
            </a:r>
            <a:endParaRPr lang="ko-KR" dirty="0"/>
          </a:p>
          <a:p>
            <a:r>
              <a:rPr lang="ko-KR" dirty="0">
                <a:ea typeface="+mn-lt"/>
                <a:cs typeface="+mn-lt"/>
              </a:rPr>
              <a:t>준수 정보 &amp; 제한 보증</a:t>
            </a:r>
            <a:endParaRPr lang="ko-KR" dirty="0"/>
          </a:p>
        </p:txBody>
      </p:sp>
    </p:spTree>
    <p:extLst>
      <p:ext uri="{BB962C8B-B14F-4D97-AF65-F5344CB8AC3E}">
        <p14:creationId xmlns:p14="http://schemas.microsoft.com/office/powerpoint/2010/main" val="3145174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D0FEC-A467-4C13-B6BF-391B1910D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dirty="0">
                <a:ea typeface="+mj-lt"/>
                <a:cs typeface="+mj-lt"/>
              </a:rPr>
              <a:t>사용자 매뉴얼 작성순서</a:t>
            </a:r>
            <a:endParaRPr lang="ko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892DA-875E-40CD-9C1C-E333A79502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ko-KR" dirty="0">
              <a:ea typeface="맑은 고딕"/>
            </a:endParaRPr>
          </a:p>
          <a:p>
            <a:r>
              <a:rPr lang="ko-KR" dirty="0">
                <a:ea typeface="+mn-lt"/>
                <a:cs typeface="+mn-lt"/>
              </a:rPr>
              <a:t>기능 식별 &gt; 사용자 화면 분류 &gt; 사용자 환경 파일 확인 &gt; 초기화 절차 확인 &gt; 이상 </a:t>
            </a:r>
            <a:r>
              <a:rPr lang="ko-KR" dirty="0" err="1">
                <a:ea typeface="+mn-lt"/>
                <a:cs typeface="+mn-lt"/>
              </a:rPr>
              <a:t>case</a:t>
            </a:r>
            <a:r>
              <a:rPr lang="ko-KR" dirty="0">
                <a:ea typeface="+mn-lt"/>
                <a:cs typeface="+mn-lt"/>
              </a:rPr>
              <a:t> 확인 &gt; 최종 매뉴얼 적용</a:t>
            </a:r>
            <a:endParaRPr lang="ko-KR" dirty="0"/>
          </a:p>
        </p:txBody>
      </p:sp>
    </p:spTree>
    <p:extLst>
      <p:ext uri="{BB962C8B-B14F-4D97-AF65-F5344CB8AC3E}">
        <p14:creationId xmlns:p14="http://schemas.microsoft.com/office/powerpoint/2010/main" val="111327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테마</vt:lpstr>
      <vt:lpstr>Section 112</vt:lpstr>
      <vt:lpstr>소프트웨어 사용자 매뉴얼의 개요 </vt:lpstr>
      <vt:lpstr>서문 </vt:lpstr>
      <vt:lpstr>기본 사항 </vt:lpstr>
      <vt:lpstr>사용자 매뉴얼 작성 방법</vt:lpstr>
      <vt:lpstr>사용자 매뉴얼 작성순서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</dc:title>
  <dc:creator/>
  <cp:lastModifiedBy/>
  <cp:revision>29</cp:revision>
  <dcterms:created xsi:type="dcterms:W3CDTF">2012-07-30T17:18:39Z</dcterms:created>
  <dcterms:modified xsi:type="dcterms:W3CDTF">2020-11-13T03:49:29Z</dcterms:modified>
</cp:coreProperties>
</file>