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F2A50-E503-48EF-AC4B-1073C7A624D1}" v="1939" dt="2020-11-06T01:17:10.838"/>
    <p1510:client id="{93CED790-639E-43AF-8137-0022710D084D}" v="1" dt="2020-11-06T01:17:38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0C9F2A50-E503-48EF-AC4B-1073C7A624D1}"/>
    <pc:docChg chg="addSld delSld modSld">
      <pc:chgData name="Kim Taeheon" userId="385814b8f76df9d8" providerId="Windows Live" clId="Web-{0C9F2A50-E503-48EF-AC4B-1073C7A624D1}" dt="2020-11-06T01:17:10.838" v="1932"/>
      <pc:docMkLst>
        <pc:docMk/>
      </pc:docMkLst>
      <pc:sldChg chg="delSp modSp">
        <pc:chgData name="Kim Taeheon" userId="385814b8f76df9d8" providerId="Windows Live" clId="Web-{0C9F2A50-E503-48EF-AC4B-1073C7A624D1}" dt="2020-11-06T00:11:14.973" v="45"/>
        <pc:sldMkLst>
          <pc:docMk/>
          <pc:sldMk cId="3569210928" sldId="256"/>
        </pc:sldMkLst>
        <pc:spChg chg="mod">
          <ac:chgData name="Kim Taeheon" userId="385814b8f76df9d8" providerId="Windows Live" clId="Web-{0C9F2A50-E503-48EF-AC4B-1073C7A624D1}" dt="2020-11-06T00:11:14.973" v="45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Kim Taeheon" userId="385814b8f76df9d8" providerId="Windows Live" clId="Web-{0C9F2A50-E503-48EF-AC4B-1073C7A624D1}" dt="2020-11-06T00:10:46.004" v="0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0C9F2A50-E503-48EF-AC4B-1073C7A624D1}" dt="2020-11-06T00:14:03.149" v="270" actId="20577"/>
        <pc:sldMkLst>
          <pc:docMk/>
          <pc:sldMk cId="3500441765" sldId="257"/>
        </pc:sldMkLst>
        <pc:spChg chg="mod">
          <ac:chgData name="Kim Taeheon" userId="385814b8f76df9d8" providerId="Windows Live" clId="Web-{0C9F2A50-E503-48EF-AC4B-1073C7A624D1}" dt="2020-11-06T00:11:48.505" v="57" actId="20577"/>
          <ac:spMkLst>
            <pc:docMk/>
            <pc:sldMk cId="3500441765" sldId="257"/>
            <ac:spMk id="2" creationId="{4321CFB9-5D78-4B61-B285-72C9637B15DE}"/>
          </ac:spMkLst>
        </pc:spChg>
        <pc:spChg chg="mod">
          <ac:chgData name="Kim Taeheon" userId="385814b8f76df9d8" providerId="Windows Live" clId="Web-{0C9F2A50-E503-48EF-AC4B-1073C7A624D1}" dt="2020-11-06T00:14:03.149" v="270" actId="20577"/>
          <ac:spMkLst>
            <pc:docMk/>
            <pc:sldMk cId="3500441765" sldId="257"/>
            <ac:spMk id="3" creationId="{3BB75C3F-0369-4DDA-AE75-1BF71FF50B8E}"/>
          </ac:spMkLst>
        </pc:spChg>
      </pc:sldChg>
      <pc:sldChg chg="modSp new">
        <pc:chgData name="Kim Taeheon" userId="385814b8f76df9d8" providerId="Windows Live" clId="Web-{0C9F2A50-E503-48EF-AC4B-1073C7A624D1}" dt="2020-11-06T00:16:21.715" v="468" actId="20577"/>
        <pc:sldMkLst>
          <pc:docMk/>
          <pc:sldMk cId="2555599203" sldId="258"/>
        </pc:sldMkLst>
        <pc:spChg chg="mod">
          <ac:chgData name="Kim Taeheon" userId="385814b8f76df9d8" providerId="Windows Live" clId="Web-{0C9F2A50-E503-48EF-AC4B-1073C7A624D1}" dt="2020-11-06T00:14:13.603" v="293" actId="20577"/>
          <ac:spMkLst>
            <pc:docMk/>
            <pc:sldMk cId="2555599203" sldId="258"/>
            <ac:spMk id="2" creationId="{74982B28-31DB-4AFA-8EE3-ACF59A5A584D}"/>
          </ac:spMkLst>
        </pc:spChg>
        <pc:spChg chg="mod">
          <ac:chgData name="Kim Taeheon" userId="385814b8f76df9d8" providerId="Windows Live" clId="Web-{0C9F2A50-E503-48EF-AC4B-1073C7A624D1}" dt="2020-11-06T00:16:21.715" v="468" actId="20577"/>
          <ac:spMkLst>
            <pc:docMk/>
            <pc:sldMk cId="2555599203" sldId="258"/>
            <ac:spMk id="3" creationId="{FF85BF42-FE5D-40D5-9AAB-3E14DF082A7C}"/>
          </ac:spMkLst>
        </pc:spChg>
      </pc:sldChg>
      <pc:sldChg chg="modSp new">
        <pc:chgData name="Kim Taeheon" userId="385814b8f76df9d8" providerId="Windows Live" clId="Web-{0C9F2A50-E503-48EF-AC4B-1073C7A624D1}" dt="2020-11-06T00:47:07.658" v="562" actId="20577"/>
        <pc:sldMkLst>
          <pc:docMk/>
          <pc:sldMk cId="2390943598" sldId="259"/>
        </pc:sldMkLst>
        <pc:spChg chg="mod">
          <ac:chgData name="Kim Taeheon" userId="385814b8f76df9d8" providerId="Windows Live" clId="Web-{0C9F2A50-E503-48EF-AC4B-1073C7A624D1}" dt="2020-11-06T00:16:39.450" v="506" actId="20577"/>
          <ac:spMkLst>
            <pc:docMk/>
            <pc:sldMk cId="2390943598" sldId="259"/>
            <ac:spMk id="2" creationId="{915D33FC-E978-45E3-8508-8D6B1404F49E}"/>
          </ac:spMkLst>
        </pc:spChg>
        <pc:spChg chg="mod">
          <ac:chgData name="Kim Taeheon" userId="385814b8f76df9d8" providerId="Windows Live" clId="Web-{0C9F2A50-E503-48EF-AC4B-1073C7A624D1}" dt="2020-11-06T00:47:07.658" v="562" actId="20577"/>
          <ac:spMkLst>
            <pc:docMk/>
            <pc:sldMk cId="2390943598" sldId="259"/>
            <ac:spMk id="3" creationId="{B4C5D50C-9B47-48A4-8379-C098AC408F6F}"/>
          </ac:spMkLst>
        </pc:spChg>
      </pc:sldChg>
      <pc:sldChg chg="modSp new">
        <pc:chgData name="Kim Taeheon" userId="385814b8f76df9d8" providerId="Windows Live" clId="Web-{0C9F2A50-E503-48EF-AC4B-1073C7A624D1}" dt="2020-11-06T00:47:38.284" v="598" actId="20577"/>
        <pc:sldMkLst>
          <pc:docMk/>
          <pc:sldMk cId="3664838693" sldId="260"/>
        </pc:sldMkLst>
        <pc:spChg chg="mod">
          <ac:chgData name="Kim Taeheon" userId="385814b8f76df9d8" providerId="Windows Live" clId="Web-{0C9F2A50-E503-48EF-AC4B-1073C7A624D1}" dt="2020-11-06T00:47:11.955" v="567" actId="20577"/>
          <ac:spMkLst>
            <pc:docMk/>
            <pc:sldMk cId="3664838693" sldId="260"/>
            <ac:spMk id="2" creationId="{2934C28C-7B44-4CB9-A3DF-454C87C8F33F}"/>
          </ac:spMkLst>
        </pc:spChg>
        <pc:spChg chg="mod">
          <ac:chgData name="Kim Taeheon" userId="385814b8f76df9d8" providerId="Windows Live" clId="Web-{0C9F2A50-E503-48EF-AC4B-1073C7A624D1}" dt="2020-11-06T00:47:38.284" v="598" actId="20577"/>
          <ac:spMkLst>
            <pc:docMk/>
            <pc:sldMk cId="3664838693" sldId="260"/>
            <ac:spMk id="3" creationId="{019BFBE9-C9B2-4796-A119-19D95A5017AF}"/>
          </ac:spMkLst>
        </pc:spChg>
      </pc:sldChg>
      <pc:sldChg chg="modSp new">
        <pc:chgData name="Kim Taeheon" userId="385814b8f76df9d8" providerId="Windows Live" clId="Web-{0C9F2A50-E503-48EF-AC4B-1073C7A624D1}" dt="2020-11-06T00:48:23.629" v="682" actId="20577"/>
        <pc:sldMkLst>
          <pc:docMk/>
          <pc:sldMk cId="2675760951" sldId="261"/>
        </pc:sldMkLst>
        <pc:spChg chg="mod">
          <ac:chgData name="Kim Taeheon" userId="385814b8f76df9d8" providerId="Windows Live" clId="Web-{0C9F2A50-E503-48EF-AC4B-1073C7A624D1}" dt="2020-11-06T00:47:44.612" v="608" actId="20577"/>
          <ac:spMkLst>
            <pc:docMk/>
            <pc:sldMk cId="2675760951" sldId="261"/>
            <ac:spMk id="2" creationId="{A9849ACD-360B-49FF-A070-B62D8FEC3CFA}"/>
          </ac:spMkLst>
        </pc:spChg>
        <pc:spChg chg="mod">
          <ac:chgData name="Kim Taeheon" userId="385814b8f76df9d8" providerId="Windows Live" clId="Web-{0C9F2A50-E503-48EF-AC4B-1073C7A624D1}" dt="2020-11-06T00:48:23.629" v="682" actId="20577"/>
          <ac:spMkLst>
            <pc:docMk/>
            <pc:sldMk cId="2675760951" sldId="261"/>
            <ac:spMk id="3" creationId="{5F1CD685-219B-4942-BA09-6C9EA1C7B2FB}"/>
          </ac:spMkLst>
        </pc:spChg>
      </pc:sldChg>
      <pc:sldChg chg="modSp new">
        <pc:chgData name="Kim Taeheon" userId="385814b8f76df9d8" providerId="Windows Live" clId="Web-{0C9F2A50-E503-48EF-AC4B-1073C7A624D1}" dt="2020-11-06T00:49:03.973" v="792" actId="20577"/>
        <pc:sldMkLst>
          <pc:docMk/>
          <pc:sldMk cId="3124499234" sldId="262"/>
        </pc:sldMkLst>
        <pc:spChg chg="mod">
          <ac:chgData name="Kim Taeheon" userId="385814b8f76df9d8" providerId="Windows Live" clId="Web-{0C9F2A50-E503-48EF-AC4B-1073C7A624D1}" dt="2020-11-06T00:48:34.692" v="692" actId="20577"/>
          <ac:spMkLst>
            <pc:docMk/>
            <pc:sldMk cId="3124499234" sldId="262"/>
            <ac:spMk id="2" creationId="{80E354B8-578E-461A-B980-483F38E0A363}"/>
          </ac:spMkLst>
        </pc:spChg>
        <pc:spChg chg="mod">
          <ac:chgData name="Kim Taeheon" userId="385814b8f76df9d8" providerId="Windows Live" clId="Web-{0C9F2A50-E503-48EF-AC4B-1073C7A624D1}" dt="2020-11-06T00:49:03.973" v="792" actId="20577"/>
          <ac:spMkLst>
            <pc:docMk/>
            <pc:sldMk cId="3124499234" sldId="262"/>
            <ac:spMk id="3" creationId="{8DA59213-51E8-4202-971C-DD78FAE8E2A4}"/>
          </ac:spMkLst>
        </pc:spChg>
      </pc:sldChg>
      <pc:sldChg chg="modSp new">
        <pc:chgData name="Kim Taeheon" userId="385814b8f76df9d8" providerId="Windows Live" clId="Web-{0C9F2A50-E503-48EF-AC4B-1073C7A624D1}" dt="2020-11-06T00:50:48.913" v="926" actId="20577"/>
        <pc:sldMkLst>
          <pc:docMk/>
          <pc:sldMk cId="3863017718" sldId="263"/>
        </pc:sldMkLst>
        <pc:spChg chg="mod">
          <ac:chgData name="Kim Taeheon" userId="385814b8f76df9d8" providerId="Windows Live" clId="Web-{0C9F2A50-E503-48EF-AC4B-1073C7A624D1}" dt="2020-11-06T00:49:54.443" v="805" actId="20577"/>
          <ac:spMkLst>
            <pc:docMk/>
            <pc:sldMk cId="3863017718" sldId="263"/>
            <ac:spMk id="2" creationId="{C28E0667-A820-4D11-AF29-DBD581F35920}"/>
          </ac:spMkLst>
        </pc:spChg>
        <pc:spChg chg="mod">
          <ac:chgData name="Kim Taeheon" userId="385814b8f76df9d8" providerId="Windows Live" clId="Web-{0C9F2A50-E503-48EF-AC4B-1073C7A624D1}" dt="2020-11-06T00:50:48.913" v="926" actId="20577"/>
          <ac:spMkLst>
            <pc:docMk/>
            <pc:sldMk cId="3863017718" sldId="263"/>
            <ac:spMk id="3" creationId="{95F4972C-7B98-4165-BC42-4A672E24D05B}"/>
          </ac:spMkLst>
        </pc:spChg>
      </pc:sldChg>
      <pc:sldChg chg="modSp new">
        <pc:chgData name="Kim Taeheon" userId="385814b8f76df9d8" providerId="Windows Live" clId="Web-{0C9F2A50-E503-48EF-AC4B-1073C7A624D1}" dt="2020-11-06T01:04:58.901" v="1271" actId="20577"/>
        <pc:sldMkLst>
          <pc:docMk/>
          <pc:sldMk cId="1055590756" sldId="264"/>
        </pc:sldMkLst>
        <pc:spChg chg="mod">
          <ac:chgData name="Kim Taeheon" userId="385814b8f76df9d8" providerId="Windows Live" clId="Web-{0C9F2A50-E503-48EF-AC4B-1073C7A624D1}" dt="2020-11-06T00:52:36.525" v="961" actId="20577"/>
          <ac:spMkLst>
            <pc:docMk/>
            <pc:sldMk cId="1055590756" sldId="264"/>
            <ac:spMk id="2" creationId="{1EE2B581-A5A6-46AA-BA9E-A2EF52190A05}"/>
          </ac:spMkLst>
        </pc:spChg>
        <pc:spChg chg="mod">
          <ac:chgData name="Kim Taeheon" userId="385814b8f76df9d8" providerId="Windows Live" clId="Web-{0C9F2A50-E503-48EF-AC4B-1073C7A624D1}" dt="2020-11-06T01:04:58.901" v="1271" actId="20577"/>
          <ac:spMkLst>
            <pc:docMk/>
            <pc:sldMk cId="1055590756" sldId="264"/>
            <ac:spMk id="3" creationId="{784379C6-4594-4098-8873-C87993404D7E}"/>
          </ac:spMkLst>
        </pc:spChg>
      </pc:sldChg>
      <pc:sldChg chg="modSp new">
        <pc:chgData name="Kim Taeheon" userId="385814b8f76df9d8" providerId="Windows Live" clId="Web-{0C9F2A50-E503-48EF-AC4B-1073C7A624D1}" dt="2020-11-06T01:09:12.765" v="1502" actId="20577"/>
        <pc:sldMkLst>
          <pc:docMk/>
          <pc:sldMk cId="1410467917" sldId="265"/>
        </pc:sldMkLst>
        <pc:spChg chg="mod">
          <ac:chgData name="Kim Taeheon" userId="385814b8f76df9d8" providerId="Windows Live" clId="Web-{0C9F2A50-E503-48EF-AC4B-1073C7A624D1}" dt="2020-11-06T01:05:13.151" v="1279" actId="20577"/>
          <ac:spMkLst>
            <pc:docMk/>
            <pc:sldMk cId="1410467917" sldId="265"/>
            <ac:spMk id="2" creationId="{91E82F2C-2F67-453F-9CAB-50E898992761}"/>
          </ac:spMkLst>
        </pc:spChg>
        <pc:spChg chg="mod">
          <ac:chgData name="Kim Taeheon" userId="385814b8f76df9d8" providerId="Windows Live" clId="Web-{0C9F2A50-E503-48EF-AC4B-1073C7A624D1}" dt="2020-11-06T01:09:12.765" v="1502" actId="20577"/>
          <ac:spMkLst>
            <pc:docMk/>
            <pc:sldMk cId="1410467917" sldId="265"/>
            <ac:spMk id="3" creationId="{CD707E88-9741-4BC0-94FD-C05EDB81CF7F}"/>
          </ac:spMkLst>
        </pc:spChg>
      </pc:sldChg>
      <pc:sldChg chg="modSp new">
        <pc:chgData name="Kim Taeheon" userId="385814b8f76df9d8" providerId="Windows Live" clId="Web-{0C9F2A50-E503-48EF-AC4B-1073C7A624D1}" dt="2020-11-06T01:10:10.110" v="1656" actId="20577"/>
        <pc:sldMkLst>
          <pc:docMk/>
          <pc:sldMk cId="310086318" sldId="266"/>
        </pc:sldMkLst>
        <pc:spChg chg="mod">
          <ac:chgData name="Kim Taeheon" userId="385814b8f76df9d8" providerId="Windows Live" clId="Web-{0C9F2A50-E503-48EF-AC4B-1073C7A624D1}" dt="2020-11-06T01:09:17.984" v="1525" actId="20577"/>
          <ac:spMkLst>
            <pc:docMk/>
            <pc:sldMk cId="310086318" sldId="266"/>
            <ac:spMk id="2" creationId="{EB024E34-1C92-424B-98B4-BA63B799F60C}"/>
          </ac:spMkLst>
        </pc:spChg>
        <pc:spChg chg="mod">
          <ac:chgData name="Kim Taeheon" userId="385814b8f76df9d8" providerId="Windows Live" clId="Web-{0C9F2A50-E503-48EF-AC4B-1073C7A624D1}" dt="2020-11-06T01:10:10.110" v="1656" actId="20577"/>
          <ac:spMkLst>
            <pc:docMk/>
            <pc:sldMk cId="310086318" sldId="266"/>
            <ac:spMk id="3" creationId="{F94B986A-6BD3-449F-8185-919247D5AB46}"/>
          </ac:spMkLst>
        </pc:spChg>
      </pc:sldChg>
      <pc:sldChg chg="modSp new">
        <pc:chgData name="Kim Taeheon" userId="385814b8f76df9d8" providerId="Windows Live" clId="Web-{0C9F2A50-E503-48EF-AC4B-1073C7A624D1}" dt="2020-11-06T01:12:28.676" v="1925" actId="20577"/>
        <pc:sldMkLst>
          <pc:docMk/>
          <pc:sldMk cId="3604866230" sldId="267"/>
        </pc:sldMkLst>
        <pc:spChg chg="mod">
          <ac:chgData name="Kim Taeheon" userId="385814b8f76df9d8" providerId="Windows Live" clId="Web-{0C9F2A50-E503-48EF-AC4B-1073C7A624D1}" dt="2020-11-06T01:10:23.111" v="1682" actId="20577"/>
          <ac:spMkLst>
            <pc:docMk/>
            <pc:sldMk cId="3604866230" sldId="267"/>
            <ac:spMk id="2" creationId="{82B0DA06-FF42-4E4A-B351-126EC9209E1D}"/>
          </ac:spMkLst>
        </pc:spChg>
        <pc:spChg chg="mod">
          <ac:chgData name="Kim Taeheon" userId="385814b8f76df9d8" providerId="Windows Live" clId="Web-{0C9F2A50-E503-48EF-AC4B-1073C7A624D1}" dt="2020-11-06T01:12:28.676" v="1925" actId="20577"/>
          <ac:spMkLst>
            <pc:docMk/>
            <pc:sldMk cId="3604866230" sldId="267"/>
            <ac:spMk id="3" creationId="{18510270-C113-4FF1-98A6-A97C09752903}"/>
          </ac:spMkLst>
        </pc:spChg>
      </pc:sldChg>
      <pc:sldChg chg="delSp new">
        <pc:chgData name="Kim Taeheon" userId="385814b8f76df9d8" providerId="Windows Live" clId="Web-{0C9F2A50-E503-48EF-AC4B-1073C7A624D1}" dt="2020-11-06T01:17:10.838" v="1932"/>
        <pc:sldMkLst>
          <pc:docMk/>
          <pc:sldMk cId="2299553273" sldId="268"/>
        </pc:sldMkLst>
        <pc:spChg chg="del">
          <ac:chgData name="Kim Taeheon" userId="385814b8f76df9d8" providerId="Windows Live" clId="Web-{0C9F2A50-E503-48EF-AC4B-1073C7A624D1}" dt="2020-11-06T01:17:10.838" v="1932"/>
          <ac:spMkLst>
            <pc:docMk/>
            <pc:sldMk cId="2299553273" sldId="268"/>
            <ac:spMk id="2" creationId="{BC55F3C0-4684-4D34-88AF-BF7D81F68720}"/>
          </ac:spMkLst>
        </pc:spChg>
        <pc:spChg chg="del">
          <ac:chgData name="Kim Taeheon" userId="385814b8f76df9d8" providerId="Windows Live" clId="Web-{0C9F2A50-E503-48EF-AC4B-1073C7A624D1}" dt="2020-11-06T01:17:09.995" v="1931"/>
          <ac:spMkLst>
            <pc:docMk/>
            <pc:sldMk cId="2299553273" sldId="268"/>
            <ac:spMk id="3" creationId="{DEFC56CD-4A01-47B7-BAFA-7E5710994C93}"/>
          </ac:spMkLst>
        </pc:spChg>
      </pc:sldChg>
      <pc:sldChg chg="new del">
        <pc:chgData name="Kim Taeheon" userId="385814b8f76df9d8" providerId="Windows Live" clId="Web-{0C9F2A50-E503-48EF-AC4B-1073C7A624D1}" dt="2020-11-06T01:16:24.259" v="1929"/>
        <pc:sldMkLst>
          <pc:docMk/>
          <pc:sldMk cId="3943186664" sldId="268"/>
        </pc:sldMkLst>
      </pc:sldChg>
    </pc:docChg>
  </pc:docChgLst>
  <pc:docChgLst>
    <pc:chgData name="Kim Taeheon" userId="385814b8f76df9d8" providerId="Windows Live" clId="Web-{93CED790-639E-43AF-8137-0022710D084D}"/>
    <pc:docChg chg="delSld">
      <pc:chgData name="Kim Taeheon" userId="385814b8f76df9d8" providerId="Windows Live" clId="Web-{93CED790-639E-43AF-8137-0022710D084D}" dt="2020-11-06T01:17:38.293" v="0"/>
      <pc:docMkLst>
        <pc:docMk/>
      </pc:docMkLst>
      <pc:sldChg chg="del">
        <pc:chgData name="Kim Taeheon" userId="385814b8f76df9d8" providerId="Windows Live" clId="Web-{93CED790-639E-43AF-8137-0022710D084D}" dt="2020-11-06T01:17:38.293" v="0"/>
        <pc:sldMkLst>
          <pc:docMk/>
          <pc:sldMk cId="229955327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>
                <a:ea typeface="맑은 고딕"/>
              </a:rPr>
              <a:t>Section</a:t>
            </a:r>
            <a:r>
              <a:rPr lang="ko-KR" altLang="en-US" sz="4400" dirty="0">
                <a:ea typeface="맑은 고딕"/>
              </a:rPr>
              <a:t> 25 </a:t>
            </a:r>
            <a:r>
              <a:rPr lang="ko-KR" altLang="en-US" sz="4400" dirty="0" err="1">
                <a:ea typeface="맑은 고딕"/>
              </a:rPr>
              <a:t>유스케이스</a:t>
            </a:r>
            <a:r>
              <a:rPr lang="ko-KR" altLang="en-US" sz="4400" dirty="0">
                <a:ea typeface="맑은 고딕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82F2C-2F67-453F-9CAB-50E89899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유스케이스 관계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07E88-9741-4BC0-94FD-C05EDB81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확장 관계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유스케이스의 기능이 확장될 때 원래 유스케이스와의 관계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확장될 유스케이스에서 원래의 유스케이스 쪽으로 점선 화살표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&lt;&lt;extends&gt;&gt; 표기</a:t>
            </a:r>
          </a:p>
        </p:txBody>
      </p:sp>
    </p:spTree>
    <p:extLst>
      <p:ext uri="{BB962C8B-B14F-4D97-AF65-F5344CB8AC3E}">
        <p14:creationId xmlns:p14="http://schemas.microsoft.com/office/powerpoint/2010/main" val="141046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24E34-1C92-424B-98B4-BA63B79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유스케이스 관계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B986A-6BD3-449F-8185-919247D5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일반화 관계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유사한 엑터나 유스케이스를 하나의 그룹으로 묶고 싶을때 사용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08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0DA06-FF42-4E4A-B351-126EC92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유스케이스 명세서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10270-C113-4FF1-98A6-A97C0975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유스케이스 안에서 액터와 시스템 간의 상호 작용 과정 글로 기제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모든 유스케이스에 대해 개별적으로 작성</a:t>
            </a:r>
          </a:p>
          <a:p>
            <a:r>
              <a:rPr lang="ko-KR" altLang="en-US">
                <a:ea typeface="맑은 고딕"/>
              </a:rPr>
              <a:t>각 유스케이스 명세서에 작성된 사건의 흐름을 참고해 활동 다이어그램 작성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048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1CFB9-5D78-4B61-B285-72C9637B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 모델링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75C3F-0369-4DDA-AE75-1BF71FF5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개발될 시스템이 갖춰야할 기능들 정리, 공유하기위해 표현</a:t>
            </a:r>
            <a:endParaRPr 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UML의</a:t>
            </a:r>
            <a:r>
              <a:rPr lang="ko-KR" altLang="en-US" dirty="0">
                <a:ea typeface="맑은 고딕"/>
              </a:rPr>
              <a:t> 기능 모델링은 </a:t>
            </a:r>
            <a:r>
              <a:rPr lang="ko-KR" altLang="en-US" dirty="0" err="1">
                <a:ea typeface="맑은 고딕"/>
              </a:rPr>
              <a:t>Use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Case와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Activity</a:t>
            </a:r>
            <a:r>
              <a:rPr lang="ko-KR" altLang="en-US" dirty="0">
                <a:ea typeface="맑은 고딕"/>
              </a:rPr>
              <a:t> 다이어그램이 있다.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04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2B28-31DB-4AFA-8EE3-ACF59A5A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유스케이스</a:t>
            </a:r>
            <a:r>
              <a:rPr lang="ko-KR" altLang="en-US" dirty="0">
                <a:ea typeface="맑은 고딕"/>
              </a:rPr>
              <a:t> 다이어그램?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BF42-FE5D-40D5-9AAB-3E14DF08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사용자의 관점</a:t>
            </a:r>
            <a:r>
              <a:rPr lang="ko-KR" altLang="en-US" dirty="0">
                <a:ea typeface="맑은 고딕"/>
              </a:rPr>
              <a:t>에서 표현, 사용자와 외부 시스템들이 개발될 시스템을 이용해 수행할 수 있는 기능을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사용자 관점</a:t>
            </a:r>
            <a:r>
              <a:rPr lang="ko-KR" altLang="en-US" dirty="0">
                <a:ea typeface="맑은 고딕"/>
              </a:rPr>
              <a:t>에서 표현</a:t>
            </a:r>
            <a:endParaRPr lang="ko-KR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559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33FC-E978-45E3-8508-8D6B1404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유스케이스</a:t>
            </a:r>
            <a:r>
              <a:rPr lang="ko-KR" altLang="en-US" dirty="0">
                <a:ea typeface="맑은 고딕"/>
              </a:rPr>
              <a:t> 다이어그램의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5D50C-9B47-48A4-8379-C098AC40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시스템 범위, 시스템, 액터, 유스케이스, 관계로 구성</a:t>
            </a:r>
          </a:p>
        </p:txBody>
      </p:sp>
    </p:spTree>
    <p:extLst>
      <p:ext uri="{BB962C8B-B14F-4D97-AF65-F5344CB8AC3E}">
        <p14:creationId xmlns:p14="http://schemas.microsoft.com/office/powerpoint/2010/main" val="239094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4C28C-7B44-4CB9-A3DF-454C87C8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엑터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BFBE9-C9B2-4796-A119-19D95A50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사람, 외부시스템 의미</a:t>
            </a:r>
          </a:p>
          <a:p>
            <a:r>
              <a:rPr lang="ko-KR" altLang="en-US">
                <a:ea typeface="맑은 고딕"/>
              </a:rPr>
              <a:t>주엑터, 부엑터가 있음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483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49ACD-360B-49FF-A070-B62D8FEC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주액터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CD685-219B-4942-BA09-6C9EA1C7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시스템 사용시 이득을 얻는 대상, 주로 사람</a:t>
            </a:r>
          </a:p>
          <a:p>
            <a:r>
              <a:rPr lang="ko-KR" altLang="en-US">
                <a:ea typeface="맑은 고딕"/>
              </a:rPr>
              <a:t>사람 형태 간략화 주로 시스템 왼쪽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57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54B8-578E-461A-B980-483F38E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부엑터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59213-51E8-4202-971C-DD78FAE8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시스템에 서비스를 제공하는 외부 시스템</a:t>
            </a:r>
          </a:p>
          <a:p>
            <a:r>
              <a:rPr lang="ko-KR" altLang="en-US">
                <a:ea typeface="맑은 고딕"/>
              </a:rPr>
              <a:t>조직, 기관이 될 수 있다.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449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E0667-A820-4D11-AF29-DBD581F3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유스케이스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4972C-7B98-4165-BC42-4A672E24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사용자 관점에서 시스템이 액터에게 주는 기능, 서비스 표현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타원으로 표현</a:t>
            </a:r>
            <a:r>
              <a:rPr lang="ko-KR" altLang="en-US">
                <a:ea typeface="맑은 고딕"/>
              </a:rPr>
              <a:t> 안쪽이나 아래에 이름 기술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301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B581-A5A6-46AA-BA9E-A2EF5219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유스케이스 관계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379C6-4594-4098-8873-C8799340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포함 관계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두개 이상의 유스케이스에 공통적으로 적용되는 기능을 별</a:t>
            </a:r>
            <a:r>
              <a:rPr lang="ko-KR" altLang="en-US">
                <a:ea typeface="맑은 고딕"/>
              </a:rPr>
              <a:t>도  로 분리, 기존 유스케이스와 관계를 포함 관계라고 함.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점선 화살표 연결후 위에 &lt;&lt;include&gt;&gt; 표시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559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Section 25 유스케이스 다이어그램</vt:lpstr>
      <vt:lpstr>기능 모델링</vt:lpstr>
      <vt:lpstr>유스케이스 다이어그램?</vt:lpstr>
      <vt:lpstr>유스케이스 다이어그램의 구성요소</vt:lpstr>
      <vt:lpstr>엑터</vt:lpstr>
      <vt:lpstr>주액터</vt:lpstr>
      <vt:lpstr>부엑터</vt:lpstr>
      <vt:lpstr>유스케이스</vt:lpstr>
      <vt:lpstr>유스케이스 관계</vt:lpstr>
      <vt:lpstr>유스케이스 관계</vt:lpstr>
      <vt:lpstr>유스케이스 관계</vt:lpstr>
      <vt:lpstr>유스케이스 명세서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218</cp:revision>
  <dcterms:created xsi:type="dcterms:W3CDTF">2020-11-06T00:10:34Z</dcterms:created>
  <dcterms:modified xsi:type="dcterms:W3CDTF">2020-11-06T01:17:38Z</dcterms:modified>
</cp:coreProperties>
</file>