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B5B1C-C898-4483-9E7D-B125660FC3ED}" v="603" dt="2020-11-09T00:01:56.563"/>
    <p1510:client id="{DC44A139-7583-4977-B10D-460A69156614}" v="197" dt="2020-11-06T06:12:1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DC44A139-7583-4977-B10D-460A69156614}"/>
    <pc:docChg chg="addSld modSld">
      <pc:chgData name="Kim Taeheon" userId="385814b8f76df9d8" providerId="Windows Live" clId="Web-{DC44A139-7583-4977-B10D-460A69156614}" dt="2020-11-06T06:12:11.113" v="193" actId="20577"/>
      <pc:docMkLst>
        <pc:docMk/>
      </pc:docMkLst>
      <pc:sldChg chg="modSp">
        <pc:chgData name="Kim Taeheon" userId="385814b8f76df9d8" providerId="Windows Live" clId="Web-{DC44A139-7583-4977-B10D-460A69156614}" dt="2020-11-06T06:03:42.884" v="51" actId="20577"/>
        <pc:sldMkLst>
          <pc:docMk/>
          <pc:sldMk cId="3569210928" sldId="256"/>
        </pc:sldMkLst>
        <pc:spChg chg="mod">
          <ac:chgData name="Kim Taeheon" userId="385814b8f76df9d8" providerId="Windows Live" clId="Web-{DC44A139-7583-4977-B10D-460A69156614}" dt="2020-11-06T06:03:29.337" v="2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DC44A139-7583-4977-B10D-460A69156614}" dt="2020-11-06T06:03:42.884" v="5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DC44A139-7583-4977-B10D-460A69156614}" dt="2020-11-06T06:12:11.113" v="192" actId="20577"/>
        <pc:sldMkLst>
          <pc:docMk/>
          <pc:sldMk cId="2565269080" sldId="257"/>
        </pc:sldMkLst>
        <pc:spChg chg="mod">
          <ac:chgData name="Kim Taeheon" userId="385814b8f76df9d8" providerId="Windows Live" clId="Web-{DC44A139-7583-4977-B10D-460A69156614}" dt="2020-11-06T06:06:58.857" v="82" actId="20577"/>
          <ac:spMkLst>
            <pc:docMk/>
            <pc:sldMk cId="2565269080" sldId="257"/>
            <ac:spMk id="2" creationId="{8432FDF2-4F78-4411-B663-71C38C754E24}"/>
          </ac:spMkLst>
        </pc:spChg>
        <pc:spChg chg="mod">
          <ac:chgData name="Kim Taeheon" userId="385814b8f76df9d8" providerId="Windows Live" clId="Web-{DC44A139-7583-4977-B10D-460A69156614}" dt="2020-11-06T06:12:11.113" v="192" actId="20577"/>
          <ac:spMkLst>
            <pc:docMk/>
            <pc:sldMk cId="2565269080" sldId="257"/>
            <ac:spMk id="3" creationId="{33C16A66-AB96-4167-92C9-E132BCEB120B}"/>
          </ac:spMkLst>
        </pc:spChg>
      </pc:sldChg>
    </pc:docChg>
  </pc:docChgLst>
  <pc:docChgLst>
    <pc:chgData name="Kim Taeheon" userId="385814b8f76df9d8" providerId="Windows Live" clId="Web-{5D0B5B1C-C898-4483-9E7D-B125660FC3ED}"/>
    <pc:docChg chg="addSld modSld">
      <pc:chgData name="Kim Taeheon" userId="385814b8f76df9d8" providerId="Windows Live" clId="Web-{5D0B5B1C-C898-4483-9E7D-B125660FC3ED}" dt="2020-11-09T00:01:56.563" v="597" actId="20577"/>
      <pc:docMkLst>
        <pc:docMk/>
      </pc:docMkLst>
      <pc:sldChg chg="modSp">
        <pc:chgData name="Kim Taeheon" userId="385814b8f76df9d8" providerId="Windows Live" clId="Web-{5D0B5B1C-C898-4483-9E7D-B125660FC3ED}" dt="2020-11-08T23:58:06.105" v="6" actId="20577"/>
        <pc:sldMkLst>
          <pc:docMk/>
          <pc:sldMk cId="2565269080" sldId="257"/>
        </pc:sldMkLst>
        <pc:spChg chg="mod">
          <ac:chgData name="Kim Taeheon" userId="385814b8f76df9d8" providerId="Windows Live" clId="Web-{5D0B5B1C-C898-4483-9E7D-B125660FC3ED}" dt="2020-11-08T23:58:06.105" v="6" actId="20577"/>
          <ac:spMkLst>
            <pc:docMk/>
            <pc:sldMk cId="2565269080" sldId="257"/>
            <ac:spMk id="3" creationId="{33C16A66-AB96-4167-92C9-E132BCEB120B}"/>
          </ac:spMkLst>
        </pc:spChg>
      </pc:sldChg>
      <pc:sldChg chg="modSp new">
        <pc:chgData name="Kim Taeheon" userId="385814b8f76df9d8" providerId="Windows Live" clId="Web-{5D0B5B1C-C898-4483-9E7D-B125660FC3ED}" dt="2020-11-08T23:59:43.232" v="259" actId="20577"/>
        <pc:sldMkLst>
          <pc:docMk/>
          <pc:sldMk cId="916919956" sldId="258"/>
        </pc:sldMkLst>
        <pc:spChg chg="mod">
          <ac:chgData name="Kim Taeheon" userId="385814b8f76df9d8" providerId="Windows Live" clId="Web-{5D0B5B1C-C898-4483-9E7D-B125660FC3ED}" dt="2020-11-08T23:58:22.105" v="64" actId="20577"/>
          <ac:spMkLst>
            <pc:docMk/>
            <pc:sldMk cId="916919956" sldId="258"/>
            <ac:spMk id="2" creationId="{E3D1BE2F-71AB-4E67-A2B4-670665E52150}"/>
          </ac:spMkLst>
        </pc:spChg>
        <pc:spChg chg="mod">
          <ac:chgData name="Kim Taeheon" userId="385814b8f76df9d8" providerId="Windows Live" clId="Web-{5D0B5B1C-C898-4483-9E7D-B125660FC3ED}" dt="2020-11-08T23:59:43.232" v="259" actId="20577"/>
          <ac:spMkLst>
            <pc:docMk/>
            <pc:sldMk cId="916919956" sldId="258"/>
            <ac:spMk id="3" creationId="{FB6E4991-9F48-4EAD-A5EE-B8C1B1DBC1F6}"/>
          </ac:spMkLst>
        </pc:spChg>
      </pc:sldChg>
      <pc:sldChg chg="modSp new">
        <pc:chgData name="Kim Taeheon" userId="385814b8f76df9d8" providerId="Windows Live" clId="Web-{5D0B5B1C-C898-4483-9E7D-B125660FC3ED}" dt="2020-11-09T00:01:56.563" v="596" actId="20577"/>
        <pc:sldMkLst>
          <pc:docMk/>
          <pc:sldMk cId="2493451441" sldId="259"/>
        </pc:sldMkLst>
        <pc:spChg chg="mod">
          <ac:chgData name="Kim Taeheon" userId="385814b8f76df9d8" providerId="Windows Live" clId="Web-{5D0B5B1C-C898-4483-9E7D-B125660FC3ED}" dt="2020-11-09T00:00:00.061" v="264" actId="20577"/>
          <ac:spMkLst>
            <pc:docMk/>
            <pc:sldMk cId="2493451441" sldId="259"/>
            <ac:spMk id="2" creationId="{86F7B034-C3D2-48D3-A7E1-21451B4D76BC}"/>
          </ac:spMkLst>
        </pc:spChg>
        <pc:spChg chg="mod">
          <ac:chgData name="Kim Taeheon" userId="385814b8f76df9d8" providerId="Windows Live" clId="Web-{5D0B5B1C-C898-4483-9E7D-B125660FC3ED}" dt="2020-11-09T00:01:56.563" v="596" actId="20577"/>
          <ac:spMkLst>
            <pc:docMk/>
            <pc:sldMk cId="2493451441" sldId="259"/>
            <ac:spMk id="3" creationId="{A2A3F570-7BF3-48F3-BBFB-D91BB80F15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29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커뮤니케이션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2FDF2-4F78-4411-B663-71C38C75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커뮤니케이션 다이어그램의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16A66-AB96-4167-92C9-E132BCEB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액터</a:t>
            </a:r>
            <a:r>
              <a:rPr lang="ko-KR" altLang="en-US" dirty="0">
                <a:ea typeface="맑은 고딕"/>
              </a:rPr>
              <a:t>, 객체, 링크, 메시지로 시간의 흐름에 따라 시스템이랑 객체들이 상호작용</a:t>
            </a:r>
          </a:p>
        </p:txBody>
      </p:sp>
    </p:spTree>
    <p:extLst>
      <p:ext uri="{BB962C8B-B14F-4D97-AF65-F5344CB8AC3E}">
        <p14:creationId xmlns:p14="http://schemas.microsoft.com/office/powerpoint/2010/main" val="256526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BE2F-71AB-4E67-A2B4-670665E5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커뮤니케이션 다이어그램 구성요소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4991-9F48-4EAD-A5EE-B8C1B1DB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ea typeface="맑은 고딕"/>
              </a:rPr>
              <a:t>액터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사람이나 외부 시스템 의미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객체</a:t>
            </a:r>
          </a:p>
          <a:p>
            <a:r>
              <a:rPr lang="ko-KR" altLang="en-US" dirty="0">
                <a:ea typeface="맑은 고딕"/>
              </a:rPr>
              <a:t>메시지를 주고받는 주체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링크</a:t>
            </a:r>
          </a:p>
          <a:p>
            <a:r>
              <a:rPr lang="ko-KR" altLang="en-US" dirty="0">
                <a:ea typeface="맑은 고딕"/>
              </a:rPr>
              <a:t>객체들 간의 관계를 표현하는데 사용</a:t>
            </a:r>
          </a:p>
          <a:p>
            <a:r>
              <a:rPr lang="ko-KR" altLang="en-US" dirty="0" err="1">
                <a:ea typeface="맑은 고딕"/>
              </a:rPr>
              <a:t>실선그어</a:t>
            </a:r>
            <a:r>
              <a:rPr lang="ko-KR" altLang="en-US" dirty="0">
                <a:ea typeface="맑은 고딕"/>
              </a:rPr>
              <a:t> 표현</a:t>
            </a:r>
          </a:p>
          <a:p>
            <a:r>
              <a:rPr lang="ko-KR" altLang="en-US" dirty="0">
                <a:ea typeface="맑은 고딕"/>
              </a:rPr>
              <a:t>링크에 메시지를 표현</a:t>
            </a:r>
          </a:p>
        </p:txBody>
      </p:sp>
    </p:spTree>
    <p:extLst>
      <p:ext uri="{BB962C8B-B14F-4D97-AF65-F5344CB8AC3E}">
        <p14:creationId xmlns:p14="http://schemas.microsoft.com/office/powerpoint/2010/main" val="91691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B034-C3D2-48D3-A7E1-21451B4D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커뮤니케이션 다이어그램 구성요소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F570-7BF3-48F3-BBFB-D91BB80F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메시지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객체가 상호작용을 위해 주고받는 메시지</a:t>
            </a:r>
          </a:p>
          <a:p>
            <a:r>
              <a:rPr lang="ko-KR" altLang="en-US" dirty="0">
                <a:ea typeface="맑은 고딕"/>
              </a:rPr>
              <a:t>일정한 순서에 의해 처리되는 메시지의 경우 숫자로 순서를 표시 가능</a:t>
            </a:r>
          </a:p>
          <a:p>
            <a:r>
              <a:rPr lang="ko-KR" altLang="en-US" dirty="0">
                <a:ea typeface="맑은 고딕"/>
              </a:rPr>
              <a:t>화살표의 방향은 메시지를 받는 쪽으로 표현</a:t>
            </a:r>
          </a:p>
          <a:p>
            <a:r>
              <a:rPr lang="ko-KR" altLang="en-US" dirty="0">
                <a:ea typeface="맑은 고딕"/>
              </a:rPr>
              <a:t>메시지의 종류는 시퀀스 다이어그램에서 표현하는 방법과 동일 </a:t>
            </a:r>
          </a:p>
        </p:txBody>
      </p:sp>
    </p:spTree>
    <p:extLst>
      <p:ext uri="{BB962C8B-B14F-4D97-AF65-F5344CB8AC3E}">
        <p14:creationId xmlns:p14="http://schemas.microsoft.com/office/powerpoint/2010/main" val="249345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Section 29</vt:lpstr>
      <vt:lpstr>커뮤니케이션 다이어그램의 개념</vt:lpstr>
      <vt:lpstr>커뮤니케이션 다이어그램 구성요소</vt:lpstr>
      <vt:lpstr>커뮤니케이션 다이어그램 구성요소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ㅋ</dc:title>
  <dc:creator/>
  <cp:lastModifiedBy/>
  <cp:revision>74</cp:revision>
  <dcterms:created xsi:type="dcterms:W3CDTF">2012-07-30T17:18:39Z</dcterms:created>
  <dcterms:modified xsi:type="dcterms:W3CDTF">2020-11-09T00:01:57Z</dcterms:modified>
</cp:coreProperties>
</file>