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E2783-C307-4541-A1E7-2C9EBE71D962}" v="814" dt="2020-11-09T00:13:1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F49E2783-C307-4541-A1E7-2C9EBE71D962}"/>
    <pc:docChg chg="addSld modSld">
      <pc:chgData name="Kim Taeheon" userId="385814b8f76df9d8" providerId="Windows Live" clId="Web-{F49E2783-C307-4541-A1E7-2C9EBE71D962}" dt="2020-11-09T00:13:10.555" v="805" actId="20577"/>
      <pc:docMkLst>
        <pc:docMk/>
      </pc:docMkLst>
      <pc:sldChg chg="modSp">
        <pc:chgData name="Kim Taeheon" userId="385814b8f76df9d8" providerId="Windows Live" clId="Web-{F49E2783-C307-4541-A1E7-2C9EBE71D962}" dt="2020-11-09T00:03:06.697" v="56" actId="20577"/>
        <pc:sldMkLst>
          <pc:docMk/>
          <pc:sldMk cId="3569210928" sldId="256"/>
        </pc:sldMkLst>
        <pc:spChg chg="mod">
          <ac:chgData name="Kim Taeheon" userId="385814b8f76df9d8" providerId="Windows Live" clId="Web-{F49E2783-C307-4541-A1E7-2C9EBE71D962}" dt="2020-11-09T00:03:06.697" v="5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49E2783-C307-4541-A1E7-2C9EBE71D962}" dt="2020-11-09T00:02:59.915" v="3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F49E2783-C307-4541-A1E7-2C9EBE71D962}" dt="2020-11-09T00:05:53.998" v="311" actId="20577"/>
        <pc:sldMkLst>
          <pc:docMk/>
          <pc:sldMk cId="4069641646" sldId="257"/>
        </pc:sldMkLst>
        <pc:spChg chg="mod">
          <ac:chgData name="Kim Taeheon" userId="385814b8f76df9d8" providerId="Windows Live" clId="Web-{F49E2783-C307-4541-A1E7-2C9EBE71D962}" dt="2020-11-09T00:03:19.291" v="88" actId="20577"/>
          <ac:spMkLst>
            <pc:docMk/>
            <pc:sldMk cId="4069641646" sldId="257"/>
            <ac:spMk id="2" creationId="{70FBA7F1-7CB2-4AC2-9FAD-A4E601BD5A05}"/>
          </ac:spMkLst>
        </pc:spChg>
        <pc:spChg chg="mod">
          <ac:chgData name="Kim Taeheon" userId="385814b8f76df9d8" providerId="Windows Live" clId="Web-{F49E2783-C307-4541-A1E7-2C9EBE71D962}" dt="2020-11-09T00:05:53.998" v="311" actId="20577"/>
          <ac:spMkLst>
            <pc:docMk/>
            <pc:sldMk cId="4069641646" sldId="257"/>
            <ac:spMk id="3" creationId="{5093B96E-10F5-4041-B48F-02984CEAEBBC}"/>
          </ac:spMkLst>
        </pc:spChg>
      </pc:sldChg>
      <pc:sldChg chg="modSp new">
        <pc:chgData name="Kim Taeheon" userId="385814b8f76df9d8" providerId="Windows Live" clId="Web-{F49E2783-C307-4541-A1E7-2C9EBE71D962}" dt="2020-11-09T00:06:38.702" v="472" actId="20577"/>
        <pc:sldMkLst>
          <pc:docMk/>
          <pc:sldMk cId="2122766738" sldId="258"/>
        </pc:sldMkLst>
        <pc:spChg chg="mod">
          <ac:chgData name="Kim Taeheon" userId="385814b8f76df9d8" providerId="Windows Live" clId="Web-{F49E2783-C307-4541-A1E7-2C9EBE71D962}" dt="2020-11-09T00:05:59.654" v="346" actId="20577"/>
          <ac:spMkLst>
            <pc:docMk/>
            <pc:sldMk cId="2122766738" sldId="258"/>
            <ac:spMk id="2" creationId="{194CA0AE-DDF1-4EAE-B192-346286BD6DD6}"/>
          </ac:spMkLst>
        </pc:spChg>
        <pc:spChg chg="mod">
          <ac:chgData name="Kim Taeheon" userId="385814b8f76df9d8" providerId="Windows Live" clId="Web-{F49E2783-C307-4541-A1E7-2C9EBE71D962}" dt="2020-11-09T00:06:38.702" v="472" actId="20577"/>
          <ac:spMkLst>
            <pc:docMk/>
            <pc:sldMk cId="2122766738" sldId="258"/>
            <ac:spMk id="3" creationId="{11E1CCBA-38F8-4715-8376-783CEBEBE6E2}"/>
          </ac:spMkLst>
        </pc:spChg>
      </pc:sldChg>
      <pc:sldChg chg="modSp new">
        <pc:chgData name="Kim Taeheon" userId="385814b8f76df9d8" providerId="Windows Live" clId="Web-{F49E2783-C307-4541-A1E7-2C9EBE71D962}" dt="2020-11-09T00:13:10.539" v="804" actId="20577"/>
        <pc:sldMkLst>
          <pc:docMk/>
          <pc:sldMk cId="3093260924" sldId="259"/>
        </pc:sldMkLst>
        <pc:spChg chg="mod">
          <ac:chgData name="Kim Taeheon" userId="385814b8f76df9d8" providerId="Windows Live" clId="Web-{F49E2783-C307-4541-A1E7-2C9EBE71D962}" dt="2020-11-09T00:09:21.815" v="512" actId="20577"/>
          <ac:spMkLst>
            <pc:docMk/>
            <pc:sldMk cId="3093260924" sldId="259"/>
            <ac:spMk id="2" creationId="{9B9D056B-BDEE-4718-8DA9-ED98208B897D}"/>
          </ac:spMkLst>
        </pc:spChg>
        <pc:spChg chg="mod">
          <ac:chgData name="Kim Taeheon" userId="385814b8f76df9d8" providerId="Windows Live" clId="Web-{F49E2783-C307-4541-A1E7-2C9EBE71D962}" dt="2020-11-09T00:13:10.539" v="804" actId="20577"/>
          <ac:spMkLst>
            <pc:docMk/>
            <pc:sldMk cId="3093260924" sldId="259"/>
            <ac:spMk id="3" creationId="{A850185B-9EF2-48B7-A178-874FDA3353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30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상태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A7F1-7CB2-4AC2-9FAD-A4E601B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상태 다이어그램의 개념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B96E-10F5-4041-B48F-02984CEA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이벤트에 의한 객체들의 상태 변화를 그림으로 표현</a:t>
            </a:r>
          </a:p>
          <a:p>
            <a:r>
              <a:rPr lang="ko-KR" altLang="en-US" dirty="0">
                <a:ea typeface="맑은 고딕"/>
              </a:rPr>
              <a:t>객체의 </a:t>
            </a:r>
            <a:r>
              <a:rPr lang="ko-KR" altLang="en-US" dirty="0" err="1">
                <a:ea typeface="맑은 고딕"/>
              </a:rPr>
              <a:t>상태란</a:t>
            </a:r>
            <a:r>
              <a:rPr lang="ko-KR" altLang="en-US" dirty="0">
                <a:ea typeface="맑은 고딕"/>
              </a:rPr>
              <a:t> 객체가 갖는 속성 값의 변화를 표현</a:t>
            </a:r>
          </a:p>
          <a:p>
            <a:r>
              <a:rPr lang="ko-KR" altLang="en-US" dirty="0">
                <a:ea typeface="맑은 고딕"/>
              </a:rPr>
              <a:t>시스템에서 상태 변환 이벤트를 확인할 필요가 있는 객체만을 대상으로 함</a:t>
            </a:r>
          </a:p>
        </p:txBody>
      </p:sp>
    </p:spTree>
    <p:extLst>
      <p:ext uri="{BB962C8B-B14F-4D97-AF65-F5344CB8AC3E}">
        <p14:creationId xmlns:p14="http://schemas.microsoft.com/office/powerpoint/2010/main" val="40696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A0AE-DDF1-4EAE-B192-346286B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상태 다이어그램의 구성 요소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CCBA-38F8-4715-8376-783CEBEB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상태</a:t>
            </a:r>
          </a:p>
          <a:p>
            <a:r>
              <a:rPr lang="ko-KR" altLang="en-US" dirty="0">
                <a:ea typeface="맑은 고딕"/>
              </a:rPr>
              <a:t>객체의 상태를 표현</a:t>
            </a:r>
          </a:p>
          <a:p>
            <a:r>
              <a:rPr lang="ko-KR" altLang="en-US" dirty="0">
                <a:ea typeface="맑은 고딕"/>
              </a:rPr>
              <a:t>둥근 사각형 안에 기술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시작 상태 </a:t>
            </a:r>
          </a:p>
          <a:p>
            <a:r>
              <a:rPr lang="ko-KR" altLang="en-US" dirty="0">
                <a:ea typeface="맑은 고딕"/>
              </a:rPr>
              <a:t>상태의 시작을 표현</a:t>
            </a:r>
          </a:p>
          <a:p>
            <a:r>
              <a:rPr lang="ko-KR" altLang="en-US" dirty="0">
                <a:ea typeface="맑은 고딕"/>
              </a:rPr>
              <a:t>속이 채워진 원으로 표현</a:t>
            </a:r>
          </a:p>
        </p:txBody>
      </p:sp>
    </p:spTree>
    <p:extLst>
      <p:ext uri="{BB962C8B-B14F-4D97-AF65-F5344CB8AC3E}">
        <p14:creationId xmlns:p14="http://schemas.microsoft.com/office/powerpoint/2010/main" val="21227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056B-BDEE-4718-8DA9-ED98208B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상태 다이어그램의 구성 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185B-9EF2-48B7-A178-874FDA33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>
                <a:ea typeface="맑은 고딕"/>
              </a:rPr>
              <a:t>상태 전환</a:t>
            </a:r>
          </a:p>
          <a:p>
            <a:r>
              <a:rPr lang="ko-KR" altLang="en-US">
                <a:ea typeface="맑은 고딕"/>
              </a:rPr>
              <a:t>상태 사이의 흐름, 변화를 화살표로 표현한다.</a:t>
            </a:r>
          </a:p>
          <a:p>
            <a:r>
              <a:rPr lang="ko-KR" altLang="en-US">
                <a:ea typeface="맑은 고딕"/>
              </a:rPr>
              <a:t>화살표에 이벤트를 표현한다.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이벤트</a:t>
            </a:r>
          </a:p>
          <a:p>
            <a:r>
              <a:rPr lang="ko-KR" altLang="en-US">
                <a:ea typeface="맑은 고딕"/>
              </a:rPr>
              <a:t>상태에 변화를 주는 현상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이벤트에는 조건 외부 신호, 시간의 흐름 등이 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프레임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상태 다이어그램의 범위를 표시   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32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30</vt:lpstr>
      <vt:lpstr>상태 다이어그램의 개념</vt:lpstr>
      <vt:lpstr>상태 다이어그램의 구성 요소</vt:lpstr>
      <vt:lpstr>상태 다이어그램의 구성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</dc:title>
  <dc:creator/>
  <cp:lastModifiedBy/>
  <cp:revision>63</cp:revision>
  <dcterms:created xsi:type="dcterms:W3CDTF">2012-07-30T17:18:39Z</dcterms:created>
  <dcterms:modified xsi:type="dcterms:W3CDTF">2020-11-09T00:13:13Z</dcterms:modified>
</cp:coreProperties>
</file>