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E1B8E5F-05A9-481A-9A3F-ACA6C7171FAA}" v="2154" dt="2020-11-09T03:42:18.4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im Taeheon" userId="385814b8f76df9d8" providerId="Windows Live" clId="Web-{4E1B8E5F-05A9-481A-9A3F-ACA6C7171FAA}"/>
    <pc:docChg chg="addSld delSld modSld">
      <pc:chgData name="Kim Taeheon" userId="385814b8f76df9d8" providerId="Windows Live" clId="Web-{4E1B8E5F-05A9-481A-9A3F-ACA6C7171FAA}" dt="2020-11-09T03:42:18.490" v="2143" actId="20577"/>
      <pc:docMkLst>
        <pc:docMk/>
      </pc:docMkLst>
      <pc:sldChg chg="modSp">
        <pc:chgData name="Kim Taeheon" userId="385814b8f76df9d8" providerId="Windows Live" clId="Web-{4E1B8E5F-05A9-481A-9A3F-ACA6C7171FAA}" dt="2020-11-09T03:12:39.139" v="77" actId="20577"/>
        <pc:sldMkLst>
          <pc:docMk/>
          <pc:sldMk cId="3569210928" sldId="256"/>
        </pc:sldMkLst>
        <pc:spChg chg="mod">
          <ac:chgData name="Kim Taeheon" userId="385814b8f76df9d8" providerId="Windows Live" clId="Web-{4E1B8E5F-05A9-481A-9A3F-ACA6C7171FAA}" dt="2020-11-09T03:12:35.936" v="72" actId="20577"/>
          <ac:spMkLst>
            <pc:docMk/>
            <pc:sldMk cId="3569210928" sldId="256"/>
            <ac:spMk id="2" creationId="{00000000-0000-0000-0000-000000000000}"/>
          </ac:spMkLst>
        </pc:spChg>
        <pc:spChg chg="mod">
          <ac:chgData name="Kim Taeheon" userId="385814b8f76df9d8" providerId="Windows Live" clId="Web-{4E1B8E5F-05A9-481A-9A3F-ACA6C7171FAA}" dt="2020-11-09T03:12:39.139" v="77" actId="20577"/>
          <ac:spMkLst>
            <pc:docMk/>
            <pc:sldMk cId="3569210928" sldId="256"/>
            <ac:spMk id="3" creationId="{00000000-0000-0000-0000-000000000000}"/>
          </ac:spMkLst>
        </pc:spChg>
      </pc:sldChg>
      <pc:sldChg chg="modSp new">
        <pc:chgData name="Kim Taeheon" userId="385814b8f76df9d8" providerId="Windows Live" clId="Web-{4E1B8E5F-05A9-481A-9A3F-ACA6C7171FAA}" dt="2020-11-09T03:14:00.405" v="275" actId="20577"/>
        <pc:sldMkLst>
          <pc:docMk/>
          <pc:sldMk cId="1094892761" sldId="257"/>
        </pc:sldMkLst>
        <pc:spChg chg="mod">
          <ac:chgData name="Kim Taeheon" userId="385814b8f76df9d8" providerId="Windows Live" clId="Web-{4E1B8E5F-05A9-481A-9A3F-ACA6C7171FAA}" dt="2020-11-09T03:12:45.530" v="82" actId="20577"/>
          <ac:spMkLst>
            <pc:docMk/>
            <pc:sldMk cId="1094892761" sldId="257"/>
            <ac:spMk id="2" creationId="{E2020EA4-ACD4-4B1F-803B-3DCAC5558ECC}"/>
          </ac:spMkLst>
        </pc:spChg>
        <pc:spChg chg="mod">
          <ac:chgData name="Kim Taeheon" userId="385814b8f76df9d8" providerId="Windows Live" clId="Web-{4E1B8E5F-05A9-481A-9A3F-ACA6C7171FAA}" dt="2020-11-09T03:14:00.405" v="275" actId="20577"/>
          <ac:spMkLst>
            <pc:docMk/>
            <pc:sldMk cId="1094892761" sldId="257"/>
            <ac:spMk id="3" creationId="{733BEDFF-39BC-43B6-953F-D134296262EC}"/>
          </ac:spMkLst>
        </pc:spChg>
      </pc:sldChg>
      <pc:sldChg chg="modSp new">
        <pc:chgData name="Kim Taeheon" userId="385814b8f76df9d8" providerId="Windows Live" clId="Web-{4E1B8E5F-05A9-481A-9A3F-ACA6C7171FAA}" dt="2020-11-09T03:16:04.202" v="783" actId="20577"/>
        <pc:sldMkLst>
          <pc:docMk/>
          <pc:sldMk cId="3000224832" sldId="258"/>
        </pc:sldMkLst>
        <pc:spChg chg="mod">
          <ac:chgData name="Kim Taeheon" userId="385814b8f76df9d8" providerId="Windows Live" clId="Web-{4E1B8E5F-05A9-481A-9A3F-ACA6C7171FAA}" dt="2020-11-09T03:14:08.046" v="290" actId="20577"/>
          <ac:spMkLst>
            <pc:docMk/>
            <pc:sldMk cId="3000224832" sldId="258"/>
            <ac:spMk id="2" creationId="{41F6A3CD-7FC2-4AD8-9DA9-A1E1762C0FD8}"/>
          </ac:spMkLst>
        </pc:spChg>
        <pc:spChg chg="mod">
          <ac:chgData name="Kim Taeheon" userId="385814b8f76df9d8" providerId="Windows Live" clId="Web-{4E1B8E5F-05A9-481A-9A3F-ACA6C7171FAA}" dt="2020-11-09T03:16:04.202" v="783" actId="20577"/>
          <ac:spMkLst>
            <pc:docMk/>
            <pc:sldMk cId="3000224832" sldId="258"/>
            <ac:spMk id="3" creationId="{477C75C1-DEF3-445F-B9D1-6AAA5474DA08}"/>
          </ac:spMkLst>
        </pc:spChg>
      </pc:sldChg>
      <pc:sldChg chg="modSp new">
        <pc:chgData name="Kim Taeheon" userId="385814b8f76df9d8" providerId="Windows Live" clId="Web-{4E1B8E5F-05A9-481A-9A3F-ACA6C7171FAA}" dt="2020-11-09T03:42:18.474" v="2142" actId="20577"/>
        <pc:sldMkLst>
          <pc:docMk/>
          <pc:sldMk cId="1113518528" sldId="259"/>
        </pc:sldMkLst>
        <pc:spChg chg="mod">
          <ac:chgData name="Kim Taeheon" userId="385814b8f76df9d8" providerId="Windows Live" clId="Web-{4E1B8E5F-05A9-481A-9A3F-ACA6C7171FAA}" dt="2020-11-09T03:16:10.030" v="803" actId="20577"/>
          <ac:spMkLst>
            <pc:docMk/>
            <pc:sldMk cId="1113518528" sldId="259"/>
            <ac:spMk id="2" creationId="{B980E37E-BEDE-48CA-B58E-8A6BC3C0B6FD}"/>
          </ac:spMkLst>
        </pc:spChg>
        <pc:spChg chg="mod">
          <ac:chgData name="Kim Taeheon" userId="385814b8f76df9d8" providerId="Windows Live" clId="Web-{4E1B8E5F-05A9-481A-9A3F-ACA6C7171FAA}" dt="2020-11-09T03:42:18.474" v="2142" actId="20577"/>
          <ac:spMkLst>
            <pc:docMk/>
            <pc:sldMk cId="1113518528" sldId="259"/>
            <ac:spMk id="3" creationId="{EE0B8667-C2FD-4844-8E8F-5456F8368322}"/>
          </ac:spMkLst>
        </pc:spChg>
      </pc:sldChg>
      <pc:sldChg chg="modSp new">
        <pc:chgData name="Kim Taeheon" userId="385814b8f76df9d8" providerId="Windows Live" clId="Web-{4E1B8E5F-05A9-481A-9A3F-ACA6C7171FAA}" dt="2020-11-09T03:22:11.188" v="1315" actId="20577"/>
        <pc:sldMkLst>
          <pc:docMk/>
          <pc:sldMk cId="1808330746" sldId="260"/>
        </pc:sldMkLst>
        <pc:spChg chg="mod">
          <ac:chgData name="Kim Taeheon" userId="385814b8f76df9d8" providerId="Windows Live" clId="Web-{4E1B8E5F-05A9-481A-9A3F-ACA6C7171FAA}" dt="2020-11-09T03:19:57.266" v="1002" actId="20577"/>
          <ac:spMkLst>
            <pc:docMk/>
            <pc:sldMk cId="1808330746" sldId="260"/>
            <ac:spMk id="2" creationId="{1235FB80-83EC-4DC3-8101-12C9127DD36E}"/>
          </ac:spMkLst>
        </pc:spChg>
        <pc:spChg chg="mod">
          <ac:chgData name="Kim Taeheon" userId="385814b8f76df9d8" providerId="Windows Live" clId="Web-{4E1B8E5F-05A9-481A-9A3F-ACA6C7171FAA}" dt="2020-11-09T03:22:11.188" v="1315" actId="20577"/>
          <ac:spMkLst>
            <pc:docMk/>
            <pc:sldMk cId="1808330746" sldId="260"/>
            <ac:spMk id="3" creationId="{2B974E5F-24E2-4014-A2E3-BE6C7D0C7D12}"/>
          </ac:spMkLst>
        </pc:spChg>
      </pc:sldChg>
      <pc:sldChg chg="modSp new">
        <pc:chgData name="Kim Taeheon" userId="385814b8f76df9d8" providerId="Windows Live" clId="Web-{4E1B8E5F-05A9-481A-9A3F-ACA6C7171FAA}" dt="2020-11-09T03:26:44.220" v="1814" actId="20577"/>
        <pc:sldMkLst>
          <pc:docMk/>
          <pc:sldMk cId="1881521894" sldId="261"/>
        </pc:sldMkLst>
        <pc:spChg chg="mod">
          <ac:chgData name="Kim Taeheon" userId="385814b8f76df9d8" providerId="Windows Live" clId="Web-{4E1B8E5F-05A9-481A-9A3F-ACA6C7171FAA}" dt="2020-11-09T03:22:21.876" v="1347" actId="20577"/>
          <ac:spMkLst>
            <pc:docMk/>
            <pc:sldMk cId="1881521894" sldId="261"/>
            <ac:spMk id="2" creationId="{725FBBEC-F200-4F67-B5D7-516A5C16D949}"/>
          </ac:spMkLst>
        </pc:spChg>
        <pc:spChg chg="mod">
          <ac:chgData name="Kim Taeheon" userId="385814b8f76df9d8" providerId="Windows Live" clId="Web-{4E1B8E5F-05A9-481A-9A3F-ACA6C7171FAA}" dt="2020-11-09T03:26:44.220" v="1814" actId="20577"/>
          <ac:spMkLst>
            <pc:docMk/>
            <pc:sldMk cId="1881521894" sldId="261"/>
            <ac:spMk id="3" creationId="{6F2BBEB3-8866-4CFD-8230-4549A68C9887}"/>
          </ac:spMkLst>
        </pc:spChg>
      </pc:sldChg>
      <pc:sldChg chg="modSp new">
        <pc:chgData name="Kim Taeheon" userId="385814b8f76df9d8" providerId="Windows Live" clId="Web-{4E1B8E5F-05A9-481A-9A3F-ACA6C7171FAA}" dt="2020-11-09T03:37:04.770" v="2105" actId="20577"/>
        <pc:sldMkLst>
          <pc:docMk/>
          <pc:sldMk cId="1769988364" sldId="262"/>
        </pc:sldMkLst>
        <pc:spChg chg="mod">
          <ac:chgData name="Kim Taeheon" userId="385814b8f76df9d8" providerId="Windows Live" clId="Web-{4E1B8E5F-05A9-481A-9A3F-ACA6C7171FAA}" dt="2020-11-09T03:29:45.399" v="1856" actId="20577"/>
          <ac:spMkLst>
            <pc:docMk/>
            <pc:sldMk cId="1769988364" sldId="262"/>
            <ac:spMk id="2" creationId="{6C923AB5-D975-4967-A002-6BEE995F0181}"/>
          </ac:spMkLst>
        </pc:spChg>
        <pc:spChg chg="mod">
          <ac:chgData name="Kim Taeheon" userId="385814b8f76df9d8" providerId="Windows Live" clId="Web-{4E1B8E5F-05A9-481A-9A3F-ACA6C7171FAA}" dt="2020-11-09T03:37:04.770" v="2105" actId="20577"/>
          <ac:spMkLst>
            <pc:docMk/>
            <pc:sldMk cId="1769988364" sldId="262"/>
            <ac:spMk id="3" creationId="{770B48AE-4673-4202-9FD1-2E7CD28F0FD0}"/>
          </ac:spMkLst>
        </pc:spChg>
      </pc:sldChg>
      <pc:sldChg chg="new del">
        <pc:chgData name="Kim Taeheon" userId="385814b8f76df9d8" providerId="Windows Live" clId="Web-{4E1B8E5F-05A9-481A-9A3F-ACA6C7171FAA}" dt="2020-11-09T03:29:02.080" v="1821"/>
        <pc:sldMkLst>
          <pc:docMk/>
          <pc:sldMk cId="3262449011" sldId="263"/>
        </pc:sldMkLst>
      </pc:sldChg>
      <pc:sldChg chg="new del">
        <pc:chgData name="Kim Taeheon" userId="385814b8f76df9d8" providerId="Windows Live" clId="Web-{4E1B8E5F-05A9-481A-9A3F-ACA6C7171FAA}" dt="2020-11-09T03:29:01.330" v="1820"/>
        <pc:sldMkLst>
          <pc:docMk/>
          <pc:sldMk cId="1300267776" sldId="264"/>
        </pc:sldMkLst>
      </pc:sldChg>
      <pc:sldChg chg="new del">
        <pc:chgData name="Kim Taeheon" userId="385814b8f76df9d8" providerId="Windows Live" clId="Web-{4E1B8E5F-05A9-481A-9A3F-ACA6C7171FAA}" dt="2020-11-09T03:29:00.502" v="1819"/>
        <pc:sldMkLst>
          <pc:docMk/>
          <pc:sldMk cId="1243166856" sldId="26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71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51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956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982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234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96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469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272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682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606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493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6825D-2B69-4989-8861-A6901ABADB6C}" type="datetimeFigureOut">
              <a:rPr lang="ko-KR" altLang="en-US" smtClean="0"/>
              <a:t>2020-11-08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74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ea typeface="맑은 고딕"/>
              </a:rPr>
              <a:t>Section 32 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latin typeface="Malgun Gothic"/>
                <a:ea typeface="+mn-lt"/>
              </a:rPr>
              <a:t>이상</a:t>
            </a:r>
            <a:r>
              <a:rPr lang="en-US" altLang="ko-KR" dirty="0">
                <a:latin typeface="Malgun Gothic"/>
                <a:ea typeface="+mn-lt"/>
              </a:rPr>
              <a:t>/ </a:t>
            </a:r>
            <a:r>
              <a:rPr lang="ko-KR" altLang="en-US" dirty="0">
                <a:latin typeface="Malgun Gothic"/>
                <a:ea typeface="+mn-lt"/>
              </a:rPr>
              <a:t>함수적</a:t>
            </a:r>
            <a:r>
              <a:rPr lang="en-US" altLang="ko-KR" dirty="0">
                <a:latin typeface="Malgun Gothic"/>
                <a:ea typeface="+mn-lt"/>
              </a:rPr>
              <a:t> </a:t>
            </a:r>
            <a:r>
              <a:rPr lang="ko-KR" altLang="en-US" dirty="0">
                <a:latin typeface="Malgun Gothic"/>
                <a:ea typeface="+mn-lt"/>
              </a:rPr>
              <a:t>종속</a:t>
            </a:r>
            <a:r>
              <a:rPr lang="en-US" altLang="ko-KR" dirty="0">
                <a:latin typeface="Malgun Gothic"/>
                <a:ea typeface="+mn-lt"/>
              </a:rPr>
              <a:t>/</a:t>
            </a:r>
            <a:r>
              <a:rPr lang="ko-KR" altLang="en-US" dirty="0">
                <a:latin typeface="Malgun Gothic"/>
                <a:ea typeface="+mn-lt"/>
              </a:rPr>
              <a:t>정규화</a:t>
            </a:r>
            <a:endParaRPr lang="ko-KR" dirty="0"/>
          </a:p>
        </p:txBody>
      </p:sp>
    </p:spTree>
    <p:extLst>
      <p:ext uri="{BB962C8B-B14F-4D97-AF65-F5344CB8AC3E}">
        <p14:creationId xmlns:p14="http://schemas.microsoft.com/office/powerpoint/2010/main" val="3569210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20EA4-ACD4-4B1F-803B-3DCAC5558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이상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3BEDFF-39BC-43B6-953F-D134296262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ea typeface="맑은 고딕"/>
              </a:rPr>
              <a:t>이상이란 일부 속성들의 종속으로 인해 데이터의 중복이 발생하고 </a:t>
            </a:r>
            <a:r>
              <a:rPr lang="ko-KR" altLang="en-US" dirty="0">
                <a:solidFill>
                  <a:srgbClr val="FF0000"/>
                </a:solidFill>
                <a:ea typeface="맑은 고딕"/>
              </a:rPr>
              <a:t>중복으로 인해 테이블 조작 시 문제가 발생하는 현상</a:t>
            </a:r>
            <a:r>
              <a:rPr lang="ko-KR" altLang="en-US" dirty="0">
                <a:ea typeface="맑은 고딕"/>
              </a:rPr>
              <a:t>을 의미</a:t>
            </a:r>
          </a:p>
          <a:p>
            <a:r>
              <a:rPr lang="ko-KR" altLang="en-US" dirty="0">
                <a:ea typeface="맑은 고딕"/>
              </a:rPr>
              <a:t>삽입 이상, 삭제 이상, 갱신 이상이 있다.</a:t>
            </a:r>
          </a:p>
        </p:txBody>
      </p:sp>
    </p:spTree>
    <p:extLst>
      <p:ext uri="{BB962C8B-B14F-4D97-AF65-F5344CB8AC3E}">
        <p14:creationId xmlns:p14="http://schemas.microsoft.com/office/powerpoint/2010/main" val="1094892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6A3CD-7FC2-4AD8-9DA9-A1E1762C0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이상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7C75C1-DEF3-445F-B9D1-6AAA5474DA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ea typeface="맑은 고딕"/>
              </a:rPr>
              <a:t>삽입 이상</a:t>
            </a:r>
          </a:p>
          <a:p>
            <a:r>
              <a:rPr lang="ko-KR" altLang="en-US" dirty="0">
                <a:ea typeface="맑은 고딕"/>
              </a:rPr>
              <a:t>테이블에 데이터를 삽입할 때 의도와는 상관없이 원하지 않은 값들로 인해 삽입할 수 없게 되는 현상</a:t>
            </a:r>
          </a:p>
          <a:p>
            <a:r>
              <a:rPr lang="ko-KR" altLang="en-US" dirty="0">
                <a:ea typeface="맑은 고딕"/>
              </a:rPr>
              <a:t>삭제 이상 </a:t>
            </a:r>
          </a:p>
          <a:p>
            <a:r>
              <a:rPr lang="ko-KR" altLang="en-US" dirty="0">
                <a:ea typeface="맑은 고딕"/>
              </a:rPr>
              <a:t>테이블에서 한 </a:t>
            </a:r>
            <a:r>
              <a:rPr lang="ko-KR" altLang="en-US" dirty="0" err="1">
                <a:ea typeface="맑은 고딕"/>
              </a:rPr>
              <a:t>튜플을</a:t>
            </a:r>
            <a:r>
              <a:rPr lang="ko-KR" altLang="en-US" dirty="0">
                <a:ea typeface="맑은 고딕"/>
              </a:rPr>
              <a:t> 삭제할 때 의도와는 상관 없는 값들도 함께 삭제되는, 즉 연쇄 삭제가 발생하는 현상</a:t>
            </a:r>
          </a:p>
          <a:p>
            <a:r>
              <a:rPr lang="ko-KR" altLang="en-US" dirty="0">
                <a:ea typeface="맑은 고딕"/>
              </a:rPr>
              <a:t>갱신 이상</a:t>
            </a:r>
          </a:p>
          <a:p>
            <a:r>
              <a:rPr lang="ko-KR" altLang="en-US" dirty="0">
                <a:ea typeface="맑은 고딕"/>
              </a:rPr>
              <a:t>테이블에서 </a:t>
            </a:r>
            <a:r>
              <a:rPr lang="ko-KR" altLang="en-US" dirty="0" err="1">
                <a:ea typeface="맑은 고딕"/>
              </a:rPr>
              <a:t>튜플에</a:t>
            </a:r>
            <a:r>
              <a:rPr lang="ko-KR" altLang="en-US" dirty="0">
                <a:ea typeface="맑은 고딕"/>
              </a:rPr>
              <a:t> 있는 속성 값을 갱신할 때 일부 </a:t>
            </a:r>
            <a:r>
              <a:rPr lang="ko-KR" altLang="en-US" dirty="0" err="1">
                <a:ea typeface="맑은 고딕"/>
              </a:rPr>
              <a:t>튜플의</a:t>
            </a:r>
            <a:r>
              <a:rPr lang="ko-KR" altLang="en-US" dirty="0">
                <a:ea typeface="맑은 고딕"/>
              </a:rPr>
              <a:t> 정보만 갱신되어 정보에 불일치성이 생기는 현상</a:t>
            </a:r>
          </a:p>
        </p:txBody>
      </p:sp>
    </p:spTree>
    <p:extLst>
      <p:ext uri="{BB962C8B-B14F-4D97-AF65-F5344CB8AC3E}">
        <p14:creationId xmlns:p14="http://schemas.microsoft.com/office/powerpoint/2010/main" val="3000224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0E37E-BEDE-48CA-B58E-8A6BC3C0B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함수적 종속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0B8667-C2FD-4844-8E8F-5456F83683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 err="1">
                <a:ea typeface="맑은 고딕"/>
              </a:rPr>
              <a:t>X</a:t>
            </a:r>
            <a:r>
              <a:rPr lang="ko-KR" altLang="en-US" dirty="0">
                <a:ea typeface="맑은 고딕"/>
              </a:rPr>
              <a:t>-&gt;</a:t>
            </a:r>
            <a:r>
              <a:rPr lang="ko-KR" altLang="en-US" dirty="0" err="1">
                <a:ea typeface="맑은 고딕"/>
              </a:rPr>
              <a:t>Y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X</a:t>
            </a:r>
            <a:r>
              <a:rPr lang="ko-KR" altLang="en-US" dirty="0">
                <a:ea typeface="맑은 고딕"/>
              </a:rPr>
              <a:t>(결정자) </a:t>
            </a:r>
            <a:r>
              <a:rPr lang="ko-KR" altLang="en-US" dirty="0" err="1">
                <a:ea typeface="맑은 고딕"/>
              </a:rPr>
              <a:t>Y</a:t>
            </a:r>
            <a:r>
              <a:rPr lang="ko-KR" altLang="en-US" dirty="0">
                <a:ea typeface="맑은 고딕"/>
              </a:rPr>
              <a:t>(</a:t>
            </a:r>
            <a:r>
              <a:rPr lang="ko-KR" altLang="en-US" dirty="0" err="1">
                <a:ea typeface="맑은 고딕"/>
              </a:rPr>
              <a:t>종속자</a:t>
            </a:r>
            <a:r>
              <a:rPr lang="ko-KR" altLang="en-US" dirty="0">
                <a:ea typeface="맑은 고딕"/>
              </a:rPr>
              <a:t>)</a:t>
            </a:r>
          </a:p>
          <a:p>
            <a:r>
              <a:rPr lang="ko-KR" altLang="en-US" dirty="0" err="1">
                <a:ea typeface="맑은 고딕"/>
              </a:rPr>
              <a:t>Y는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X에</a:t>
            </a:r>
            <a:r>
              <a:rPr lang="ko-KR" altLang="en-US" dirty="0">
                <a:ea typeface="맑은 고딕"/>
              </a:rPr>
              <a:t> 함수적 종속 또는 </a:t>
            </a:r>
            <a:r>
              <a:rPr lang="ko-KR" altLang="en-US" dirty="0" err="1">
                <a:ea typeface="맑은 고딕"/>
              </a:rPr>
              <a:t>X가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Y를</a:t>
            </a:r>
            <a:r>
              <a:rPr lang="ko-KR" altLang="en-US" dirty="0">
                <a:ea typeface="맑은 고딕"/>
              </a:rPr>
              <a:t> 함수적으로 결정한다고 한다.</a:t>
            </a:r>
          </a:p>
        </p:txBody>
      </p:sp>
    </p:spTree>
    <p:extLst>
      <p:ext uri="{BB962C8B-B14F-4D97-AF65-F5344CB8AC3E}">
        <p14:creationId xmlns:p14="http://schemas.microsoft.com/office/powerpoint/2010/main" val="1113518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5FB80-83EC-4DC3-8101-12C9127DD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정규화의 개념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974E5F-24E2-4014-A2E3-BE6C7D0C7D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ea typeface="맑은 고딕"/>
              </a:rPr>
              <a:t>테이블 속성들이 상호 종속적인 관계를 갖는 특성을 이용해 테이블을 무손실 분해하는 과정</a:t>
            </a:r>
          </a:p>
          <a:p>
            <a:endParaRPr lang="ko-KR" altLang="en-US" dirty="0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정규화의 목적은 데이터의 중복을 제거해 삽입, 삭제, 갱신 이상의 발생 가능성 감소가 목적</a:t>
            </a:r>
          </a:p>
          <a:p>
            <a:endParaRPr lang="ko-KR" altLang="en-US" dirty="0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정규형에는 1,2,3,BCNF,4,5가 있으며 5로 갈 수록 정규화 정도가 높음</a:t>
            </a:r>
          </a:p>
        </p:txBody>
      </p:sp>
    </p:spTree>
    <p:extLst>
      <p:ext uri="{BB962C8B-B14F-4D97-AF65-F5344CB8AC3E}">
        <p14:creationId xmlns:p14="http://schemas.microsoft.com/office/powerpoint/2010/main" val="18083307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FBBEC-F200-4F67-B5D7-516A5C16D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정규화 과정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2BBEB3-8866-4CFD-8230-4549A68C98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/>
          </a:bodyPr>
          <a:lstStyle/>
          <a:p>
            <a:r>
              <a:rPr lang="ko-KR" altLang="en-US" dirty="0">
                <a:ea typeface="맑은 고딕"/>
              </a:rPr>
              <a:t>1 정규형</a:t>
            </a:r>
          </a:p>
          <a:p>
            <a:r>
              <a:rPr lang="ko-KR" altLang="en-US" dirty="0">
                <a:ea typeface="맑은 고딕"/>
              </a:rPr>
              <a:t>테이블에 있는 속성의 도메인이 </a:t>
            </a:r>
            <a:r>
              <a:rPr lang="ko-KR" altLang="en-US" dirty="0" err="1">
                <a:ea typeface="맑은 고딕"/>
              </a:rPr>
              <a:t>원자값인</a:t>
            </a:r>
            <a:r>
              <a:rPr lang="ko-KR" altLang="en-US" dirty="0">
                <a:ea typeface="맑은 고딕"/>
              </a:rPr>
              <a:t> 정규형</a:t>
            </a:r>
          </a:p>
          <a:p>
            <a:endParaRPr lang="ko-KR" altLang="en-US" dirty="0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2 정규형 - 부분 함수적 종속 제거</a:t>
            </a:r>
          </a:p>
          <a:p>
            <a:r>
              <a:rPr lang="ko-KR" altLang="en-US" dirty="0">
                <a:ea typeface="맑은 고딕"/>
              </a:rPr>
              <a:t>기본키가 아닌 모든 속성이 기본키에 대해 완전 함수적 종속을 만족</a:t>
            </a:r>
          </a:p>
          <a:p>
            <a:r>
              <a:rPr lang="ko-KR" altLang="en-US" dirty="0">
                <a:ea typeface="맑은 고딕"/>
              </a:rPr>
              <a:t>3 정규형 - </a:t>
            </a:r>
            <a:r>
              <a:rPr lang="ko-KR" altLang="en-US" dirty="0" err="1">
                <a:ea typeface="맑은 고딕"/>
              </a:rPr>
              <a:t>이행적</a:t>
            </a:r>
            <a:r>
              <a:rPr lang="ko-KR" altLang="en-US" dirty="0">
                <a:ea typeface="맑은 고딕"/>
              </a:rPr>
              <a:t> 함수적 종속 제거</a:t>
            </a:r>
          </a:p>
          <a:p>
            <a:r>
              <a:rPr lang="ko-KR" altLang="en-US" dirty="0">
                <a:ea typeface="맑은 고딕"/>
              </a:rPr>
              <a:t>기본키가 아닌 모든 속성이 기본키에 대해 </a:t>
            </a:r>
            <a:r>
              <a:rPr lang="ko-KR" altLang="en-US" dirty="0" err="1">
                <a:ea typeface="맑은 고딕"/>
              </a:rPr>
              <a:t>이행적</a:t>
            </a:r>
            <a:r>
              <a:rPr lang="ko-KR" altLang="en-US" dirty="0">
                <a:ea typeface="맑은 고딕"/>
              </a:rPr>
              <a:t> 함수적 종속을 만족하지 않는 정규형</a:t>
            </a:r>
          </a:p>
          <a:p>
            <a:r>
              <a:rPr lang="ko-KR" altLang="en-US" dirty="0" err="1">
                <a:ea typeface="맑은 고딕"/>
              </a:rPr>
              <a:t>Ex</a:t>
            </a:r>
            <a:r>
              <a:rPr lang="ko-KR" altLang="en-US" dirty="0">
                <a:ea typeface="맑은 고딕"/>
              </a:rPr>
              <a:t>) </a:t>
            </a:r>
            <a:r>
              <a:rPr lang="ko-KR" altLang="en-US" dirty="0" err="1">
                <a:ea typeface="맑은 고딕"/>
              </a:rPr>
              <a:t>A</a:t>
            </a:r>
            <a:r>
              <a:rPr lang="ko-KR" altLang="en-US" dirty="0">
                <a:ea typeface="맑은 고딕"/>
              </a:rPr>
              <a:t>-&gt;</a:t>
            </a:r>
            <a:r>
              <a:rPr lang="ko-KR" altLang="en-US" dirty="0" err="1">
                <a:ea typeface="맑은 고딕"/>
              </a:rPr>
              <a:t>B</a:t>
            </a:r>
            <a:r>
              <a:rPr lang="ko-KR" altLang="en-US" dirty="0">
                <a:ea typeface="맑은 고딕"/>
              </a:rPr>
              <a:t>, </a:t>
            </a:r>
            <a:r>
              <a:rPr lang="ko-KR" altLang="en-US" dirty="0" err="1">
                <a:ea typeface="맑은 고딕"/>
              </a:rPr>
              <a:t>B</a:t>
            </a:r>
            <a:r>
              <a:rPr lang="ko-KR" altLang="en-US" dirty="0">
                <a:ea typeface="맑은 고딕"/>
              </a:rPr>
              <a:t>-&gt;C = </a:t>
            </a:r>
            <a:r>
              <a:rPr lang="ko-KR" altLang="en-US" dirty="0" err="1">
                <a:ea typeface="맑은 고딕"/>
              </a:rPr>
              <a:t>A</a:t>
            </a:r>
            <a:r>
              <a:rPr lang="ko-KR" altLang="en-US" dirty="0">
                <a:ea typeface="맑은 고딕"/>
              </a:rPr>
              <a:t>-&gt;C</a:t>
            </a:r>
          </a:p>
        </p:txBody>
      </p:sp>
    </p:spTree>
    <p:extLst>
      <p:ext uri="{BB962C8B-B14F-4D97-AF65-F5344CB8AC3E}">
        <p14:creationId xmlns:p14="http://schemas.microsoft.com/office/powerpoint/2010/main" val="18815218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23AB5-D975-4967-A002-6BEE995F0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정규화 과정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0B48AE-4673-4202-9FD1-2E7CD28F0F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ea typeface="맑은 고딕"/>
              </a:rPr>
              <a:t>BCNF</a:t>
            </a:r>
          </a:p>
          <a:p>
            <a:r>
              <a:rPr lang="ko-KR" altLang="en-US" dirty="0">
                <a:ea typeface="맑은 고딕"/>
              </a:rPr>
              <a:t>모든 결정자가 </a:t>
            </a:r>
            <a:r>
              <a:rPr lang="ko-KR" altLang="en-US" dirty="0" err="1">
                <a:ea typeface="맑은 고딕"/>
              </a:rPr>
              <a:t>후보키인</a:t>
            </a:r>
            <a:r>
              <a:rPr lang="ko-KR" altLang="en-US" dirty="0">
                <a:ea typeface="맑은 고딕"/>
              </a:rPr>
              <a:t> 정규형</a:t>
            </a:r>
          </a:p>
          <a:p>
            <a:endParaRPr lang="ko-KR" altLang="en-US" dirty="0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4 정규형 - </a:t>
            </a:r>
            <a:r>
              <a:rPr lang="ko-KR" altLang="en-US" dirty="0" err="1">
                <a:ea typeface="맑은 고딕"/>
              </a:rPr>
              <a:t>다치종속</a:t>
            </a:r>
          </a:p>
          <a:p>
            <a:r>
              <a:rPr lang="ko-KR" altLang="en-US" dirty="0">
                <a:ea typeface="맑은 고딕"/>
              </a:rPr>
              <a:t>테이블의 모든 속성이 </a:t>
            </a:r>
            <a:r>
              <a:rPr lang="ko-KR" altLang="en-US" dirty="0" err="1">
                <a:ea typeface="맑은 고딕"/>
              </a:rPr>
              <a:t>A에</a:t>
            </a:r>
            <a:r>
              <a:rPr lang="ko-KR" altLang="en-US" dirty="0">
                <a:ea typeface="맑은 고딕"/>
              </a:rPr>
              <a:t> 함수적 종속 관계를 만족하는 정규형</a:t>
            </a:r>
          </a:p>
          <a:p>
            <a:r>
              <a:rPr lang="ko-KR" altLang="en-US" dirty="0">
                <a:ea typeface="맑은 고딕"/>
              </a:rPr>
              <a:t>5 정규형</a:t>
            </a:r>
          </a:p>
          <a:p>
            <a:r>
              <a:rPr lang="ko-KR" altLang="en-US" dirty="0">
                <a:ea typeface="맑은 고딕"/>
              </a:rPr>
              <a:t>테이블 </a:t>
            </a:r>
            <a:r>
              <a:rPr lang="ko-KR" altLang="en-US" dirty="0" err="1">
                <a:ea typeface="맑은 고딕"/>
              </a:rPr>
              <a:t>R의</a:t>
            </a:r>
            <a:r>
              <a:rPr lang="ko-KR" altLang="en-US" dirty="0">
                <a:ea typeface="맑은 고딕"/>
              </a:rPr>
              <a:t> 모든 조인 종속이 </a:t>
            </a:r>
            <a:r>
              <a:rPr lang="ko-KR" altLang="en-US" dirty="0" err="1">
                <a:ea typeface="맑은 고딕"/>
              </a:rPr>
              <a:t>R의</a:t>
            </a:r>
            <a:r>
              <a:rPr lang="ko-KR" altLang="en-US" dirty="0">
                <a:ea typeface="맑은 고딕"/>
              </a:rPr>
              <a:t> 후보키를 통해서만 성립되는 정규형</a:t>
            </a:r>
          </a:p>
        </p:txBody>
      </p:sp>
    </p:spTree>
    <p:extLst>
      <p:ext uri="{BB962C8B-B14F-4D97-AF65-F5344CB8AC3E}">
        <p14:creationId xmlns:p14="http://schemas.microsoft.com/office/powerpoint/2010/main" val="17699883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테마</vt:lpstr>
      <vt:lpstr>Section 32 </vt:lpstr>
      <vt:lpstr>이상</vt:lpstr>
      <vt:lpstr>이상</vt:lpstr>
      <vt:lpstr>함수적 종속</vt:lpstr>
      <vt:lpstr>정규화의 개념</vt:lpstr>
      <vt:lpstr>정규화 과정</vt:lpstr>
      <vt:lpstr>정규화 과정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185</cp:revision>
  <dcterms:created xsi:type="dcterms:W3CDTF">2012-07-30T17:18:39Z</dcterms:created>
  <dcterms:modified xsi:type="dcterms:W3CDTF">2020-11-09T03:42:18Z</dcterms:modified>
</cp:coreProperties>
</file>