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705F2-1048-488D-AB66-860386174210}" v="3000" dt="2020-11-09T05:12:10.848"/>
    <p1510:client id="{CB1731C3-03D4-4766-A18F-2632622C484B}" v="1151" dt="2020-11-09T04:33:06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CB1731C3-03D4-4766-A18F-2632622C484B}"/>
    <pc:docChg chg="addSld modSld">
      <pc:chgData name="Kim Taeheon" userId="385814b8f76df9d8" providerId="Windows Live" clId="Web-{CB1731C3-03D4-4766-A18F-2632622C484B}" dt="2020-11-09T04:33:06.988" v="1131"/>
      <pc:docMkLst>
        <pc:docMk/>
      </pc:docMkLst>
      <pc:sldChg chg="modSp">
        <pc:chgData name="Kim Taeheon" userId="385814b8f76df9d8" providerId="Windows Live" clId="Web-{CB1731C3-03D4-4766-A18F-2632622C484B}" dt="2020-11-09T03:43:28.299" v="119" actId="20577"/>
        <pc:sldMkLst>
          <pc:docMk/>
          <pc:sldMk cId="3569210928" sldId="256"/>
        </pc:sldMkLst>
        <pc:spChg chg="mod">
          <ac:chgData name="Kim Taeheon" userId="385814b8f76df9d8" providerId="Windows Live" clId="Web-{CB1731C3-03D4-4766-A18F-2632622C484B}" dt="2020-11-09T03:43:14.174" v="1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CB1731C3-03D4-4766-A18F-2632622C484B}" dt="2020-11-09T03:43:28.299" v="11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CB1731C3-03D4-4766-A18F-2632622C484B}" dt="2020-11-09T03:46:45.143" v="564" actId="20577"/>
        <pc:sldMkLst>
          <pc:docMk/>
          <pc:sldMk cId="2756083998" sldId="257"/>
        </pc:sldMkLst>
        <pc:spChg chg="mod">
          <ac:chgData name="Kim Taeheon" userId="385814b8f76df9d8" providerId="Windows Live" clId="Web-{CB1731C3-03D4-4766-A18F-2632622C484B}" dt="2020-11-09T03:43:35.721" v="137" actId="20577"/>
          <ac:spMkLst>
            <pc:docMk/>
            <pc:sldMk cId="2756083998" sldId="257"/>
            <ac:spMk id="2" creationId="{D74A7537-CDD6-4700-8D5D-2A099D8230C1}"/>
          </ac:spMkLst>
        </pc:spChg>
        <pc:spChg chg="mod">
          <ac:chgData name="Kim Taeheon" userId="385814b8f76df9d8" providerId="Windows Live" clId="Web-{CB1731C3-03D4-4766-A18F-2632622C484B}" dt="2020-11-09T03:46:45.143" v="564" actId="20577"/>
          <ac:spMkLst>
            <pc:docMk/>
            <pc:sldMk cId="2756083998" sldId="257"/>
            <ac:spMk id="3" creationId="{05332788-0B03-42B0-8883-18EEAA36174C}"/>
          </ac:spMkLst>
        </pc:spChg>
      </pc:sldChg>
      <pc:sldChg chg="modSp new">
        <pc:chgData name="Kim Taeheon" userId="385814b8f76df9d8" providerId="Windows Live" clId="Web-{CB1731C3-03D4-4766-A18F-2632622C484B}" dt="2020-11-09T03:48:28.144" v="811" actId="20577"/>
        <pc:sldMkLst>
          <pc:docMk/>
          <pc:sldMk cId="1228375082" sldId="258"/>
        </pc:sldMkLst>
        <pc:spChg chg="mod">
          <ac:chgData name="Kim Taeheon" userId="385814b8f76df9d8" providerId="Windows Live" clId="Web-{CB1731C3-03D4-4766-A18F-2632622C484B}" dt="2020-11-09T03:47:04.206" v="611" actId="20577"/>
          <ac:spMkLst>
            <pc:docMk/>
            <pc:sldMk cId="1228375082" sldId="258"/>
            <ac:spMk id="2" creationId="{52BEA4A2-0253-465F-8EB7-7BF0CE488F25}"/>
          </ac:spMkLst>
        </pc:spChg>
        <pc:spChg chg="mod">
          <ac:chgData name="Kim Taeheon" userId="385814b8f76df9d8" providerId="Windows Live" clId="Web-{CB1731C3-03D4-4766-A18F-2632622C484B}" dt="2020-11-09T03:48:28.144" v="811" actId="20577"/>
          <ac:spMkLst>
            <pc:docMk/>
            <pc:sldMk cId="1228375082" sldId="258"/>
            <ac:spMk id="3" creationId="{3587A130-8C81-45D8-8446-B4341D37BC1E}"/>
          </ac:spMkLst>
        </pc:spChg>
      </pc:sldChg>
      <pc:sldChg chg="addSp delSp modSp new">
        <pc:chgData name="Kim Taeheon" userId="385814b8f76df9d8" providerId="Windows Live" clId="Web-{CB1731C3-03D4-4766-A18F-2632622C484B}" dt="2020-11-09T03:52:10.832" v="1129" actId="20577"/>
        <pc:sldMkLst>
          <pc:docMk/>
          <pc:sldMk cId="3855651204" sldId="259"/>
        </pc:sldMkLst>
        <pc:spChg chg="mod">
          <ac:chgData name="Kim Taeheon" userId="385814b8f76df9d8" providerId="Windows Live" clId="Web-{CB1731C3-03D4-4766-A18F-2632622C484B}" dt="2020-11-09T03:48:44.659" v="849" actId="20577"/>
          <ac:spMkLst>
            <pc:docMk/>
            <pc:sldMk cId="3855651204" sldId="259"/>
            <ac:spMk id="2" creationId="{67B4BBD0-F910-4843-8A98-85B79429B6A8}"/>
          </ac:spMkLst>
        </pc:spChg>
        <pc:spChg chg="del">
          <ac:chgData name="Kim Taeheon" userId="385814b8f76df9d8" providerId="Windows Live" clId="Web-{CB1731C3-03D4-4766-A18F-2632622C484B}" dt="2020-11-09T03:48:55.378" v="852"/>
          <ac:spMkLst>
            <pc:docMk/>
            <pc:sldMk cId="3855651204" sldId="259"/>
            <ac:spMk id="3" creationId="{4E8DE834-3351-4D92-B399-2A1F51ABC00B}"/>
          </ac:spMkLst>
        </pc:spChg>
        <pc:spChg chg="add mod">
          <ac:chgData name="Kim Taeheon" userId="385814b8f76df9d8" providerId="Windows Live" clId="Web-{CB1731C3-03D4-4766-A18F-2632622C484B}" dt="2020-11-09T03:52:10.832" v="1129" actId="20577"/>
          <ac:spMkLst>
            <pc:docMk/>
            <pc:sldMk cId="3855651204" sldId="259"/>
            <ac:spMk id="6" creationId="{E7412A9B-C55E-4DE8-9C1A-B226FEF63260}"/>
          </ac:spMkLst>
        </pc:spChg>
        <pc:graphicFrameChg chg="add mod ord modGraphic">
          <ac:chgData name="Kim Taeheon" userId="385814b8f76df9d8" providerId="Windows Live" clId="Web-{CB1731C3-03D4-4766-A18F-2632622C484B}" dt="2020-11-09T03:50:34.800" v="994"/>
          <ac:graphicFrameMkLst>
            <pc:docMk/>
            <pc:sldMk cId="3855651204" sldId="259"/>
            <ac:graphicFrameMk id="4" creationId="{6750FD0A-1504-48F7-B532-D026C133EFAB}"/>
          </ac:graphicFrameMkLst>
        </pc:graphicFrameChg>
      </pc:sldChg>
      <pc:sldChg chg="new">
        <pc:chgData name="Kim Taeheon" userId="385814b8f76df9d8" providerId="Windows Live" clId="Web-{CB1731C3-03D4-4766-A18F-2632622C484B}" dt="2020-11-09T04:33:06.988" v="1131"/>
        <pc:sldMkLst>
          <pc:docMk/>
          <pc:sldMk cId="2026222679" sldId="260"/>
        </pc:sldMkLst>
      </pc:sldChg>
    </pc:docChg>
  </pc:docChgLst>
  <pc:docChgLst>
    <pc:chgData name="Kim Taeheon" userId="385814b8f76df9d8" providerId="Windows Live" clId="Web-{35A705F2-1048-488D-AB66-860386174210}"/>
    <pc:docChg chg="addSld delSld modSld">
      <pc:chgData name="Kim Taeheon" userId="385814b8f76df9d8" providerId="Windows Live" clId="Web-{35A705F2-1048-488D-AB66-860386174210}" dt="2020-11-09T05:12:10.848" v="2989" actId="20577"/>
      <pc:docMkLst>
        <pc:docMk/>
      </pc:docMkLst>
      <pc:sldChg chg="new">
        <pc:chgData name="Kim Taeheon" userId="385814b8f76df9d8" providerId="Windows Live" clId="Web-{35A705F2-1048-488D-AB66-860386174210}" dt="2020-11-09T04:33:13.455" v="0"/>
        <pc:sldMkLst>
          <pc:docMk/>
          <pc:sldMk cId="736467472" sldId="260"/>
        </pc:sldMkLst>
      </pc:sldChg>
      <pc:sldChg chg="modSp">
        <pc:chgData name="Kim Taeheon" userId="385814b8f76df9d8" providerId="Windows Live" clId="Web-{35A705F2-1048-488D-AB66-860386174210}" dt="2020-11-09T04:34:46.879" v="294" actId="20577"/>
        <pc:sldMkLst>
          <pc:docMk/>
          <pc:sldMk cId="2026222679" sldId="260"/>
        </pc:sldMkLst>
        <pc:spChg chg="mod">
          <ac:chgData name="Kim Taeheon" userId="385814b8f76df9d8" providerId="Windows Live" clId="Web-{35A705F2-1048-488D-AB66-860386174210}" dt="2020-11-09T04:34:01.691" v="47" actId="20577"/>
          <ac:spMkLst>
            <pc:docMk/>
            <pc:sldMk cId="2026222679" sldId="260"/>
            <ac:spMk id="2" creationId="{6EFFA5BC-210F-404D-BAE2-D9EB9D549174}"/>
          </ac:spMkLst>
        </pc:spChg>
        <pc:spChg chg="mod">
          <ac:chgData name="Kim Taeheon" userId="385814b8f76df9d8" providerId="Windows Live" clId="Web-{35A705F2-1048-488D-AB66-860386174210}" dt="2020-11-09T04:34:46.879" v="294" actId="20577"/>
          <ac:spMkLst>
            <pc:docMk/>
            <pc:sldMk cId="2026222679" sldId="260"/>
            <ac:spMk id="3" creationId="{81756F84-6AB3-4DBF-BFA9-0432E0FB08D9}"/>
          </ac:spMkLst>
        </pc:spChg>
      </pc:sldChg>
      <pc:sldChg chg="modSp new">
        <pc:chgData name="Kim Taeheon" userId="385814b8f76df9d8" providerId="Windows Live" clId="Web-{35A705F2-1048-488D-AB66-860386174210}" dt="2020-11-09T04:38:27.886" v="641" actId="20577"/>
        <pc:sldMkLst>
          <pc:docMk/>
          <pc:sldMk cId="133174163" sldId="261"/>
        </pc:sldMkLst>
        <pc:spChg chg="mod">
          <ac:chgData name="Kim Taeheon" userId="385814b8f76df9d8" providerId="Windows Live" clId="Web-{35A705F2-1048-488D-AB66-860386174210}" dt="2020-11-09T04:34:55.645" v="335" actId="20577"/>
          <ac:spMkLst>
            <pc:docMk/>
            <pc:sldMk cId="133174163" sldId="261"/>
            <ac:spMk id="2" creationId="{510A4F65-8328-4015-9C56-DD0693F64822}"/>
          </ac:spMkLst>
        </pc:spChg>
        <pc:spChg chg="mod">
          <ac:chgData name="Kim Taeheon" userId="385814b8f76df9d8" providerId="Windows Live" clId="Web-{35A705F2-1048-488D-AB66-860386174210}" dt="2020-11-09T04:38:27.886" v="641" actId="20577"/>
          <ac:spMkLst>
            <pc:docMk/>
            <pc:sldMk cId="133174163" sldId="261"/>
            <ac:spMk id="3" creationId="{C98317BC-B978-44A3-B219-0B4135036DFA}"/>
          </ac:spMkLst>
        </pc:spChg>
      </pc:sldChg>
      <pc:sldChg chg="del">
        <pc:chgData name="Kim Taeheon" userId="385814b8f76df9d8" providerId="Windows Live" clId="Web-{35A705F2-1048-488D-AB66-860386174210}" dt="2020-11-09T04:33:19.783" v="1"/>
        <pc:sldMkLst>
          <pc:docMk/>
          <pc:sldMk cId="736467472" sldId="261"/>
        </pc:sldMkLst>
      </pc:sldChg>
      <pc:sldChg chg="addSp delSp modSp new">
        <pc:chgData name="Kim Taeheon" userId="385814b8f76df9d8" providerId="Windows Live" clId="Web-{35A705F2-1048-488D-AB66-860386174210}" dt="2020-11-09T04:43:57.817" v="851" actId="20577"/>
        <pc:sldMkLst>
          <pc:docMk/>
          <pc:sldMk cId="1651750032" sldId="262"/>
        </pc:sldMkLst>
        <pc:spChg chg="mod">
          <ac:chgData name="Kim Taeheon" userId="385814b8f76df9d8" providerId="Windows Live" clId="Web-{35A705F2-1048-488D-AB66-860386174210}" dt="2020-11-09T04:38:58.511" v="654" actId="20577"/>
          <ac:spMkLst>
            <pc:docMk/>
            <pc:sldMk cId="1651750032" sldId="262"/>
            <ac:spMk id="2" creationId="{2109F032-949F-4EB0-B769-44EE9451A7CF}"/>
          </ac:spMkLst>
        </pc:spChg>
        <pc:spChg chg="mod">
          <ac:chgData name="Kim Taeheon" userId="385814b8f76df9d8" providerId="Windows Live" clId="Web-{35A705F2-1048-488D-AB66-860386174210}" dt="2020-11-09T04:43:57.817" v="851" actId="20577"/>
          <ac:spMkLst>
            <pc:docMk/>
            <pc:sldMk cId="1651750032" sldId="262"/>
            <ac:spMk id="3" creationId="{FAE4FFE5-3655-4AC4-B77E-2F2863102A39}"/>
          </ac:spMkLst>
        </pc:spChg>
        <pc:spChg chg="add del">
          <ac:chgData name="Kim Taeheon" userId="385814b8f76df9d8" providerId="Windows Live" clId="Web-{35A705F2-1048-488D-AB66-860386174210}" dt="2020-11-09T04:38:44.136" v="647"/>
          <ac:spMkLst>
            <pc:docMk/>
            <pc:sldMk cId="1651750032" sldId="262"/>
            <ac:spMk id="4" creationId="{3D4EC471-7085-4D45-9583-0048D99D8680}"/>
          </ac:spMkLst>
        </pc:spChg>
        <pc:spChg chg="add del">
          <ac:chgData name="Kim Taeheon" userId="385814b8f76df9d8" providerId="Windows Live" clId="Web-{35A705F2-1048-488D-AB66-860386174210}" dt="2020-11-09T04:38:43.027" v="646"/>
          <ac:spMkLst>
            <pc:docMk/>
            <pc:sldMk cId="1651750032" sldId="262"/>
            <ac:spMk id="5" creationId="{3D4EC471-7085-4D45-9583-0048D99D8680}"/>
          </ac:spMkLst>
        </pc:spChg>
        <pc:spChg chg="add del">
          <ac:chgData name="Kim Taeheon" userId="385814b8f76df9d8" providerId="Windows Live" clId="Web-{35A705F2-1048-488D-AB66-860386174210}" dt="2020-11-09T04:38:48.480" v="649"/>
          <ac:spMkLst>
            <pc:docMk/>
            <pc:sldMk cId="1651750032" sldId="262"/>
            <ac:spMk id="6" creationId="{3D4EC471-7085-4D45-9583-0048D99D8680}"/>
          </ac:spMkLst>
        </pc:spChg>
      </pc:sldChg>
      <pc:sldChg chg="modSp new">
        <pc:chgData name="Kim Taeheon" userId="385814b8f76df9d8" providerId="Windows Live" clId="Web-{35A705F2-1048-488D-AB66-860386174210}" dt="2020-11-09T04:46:16.227" v="1201" actId="20577"/>
        <pc:sldMkLst>
          <pc:docMk/>
          <pc:sldMk cId="1060200728" sldId="263"/>
        </pc:sldMkLst>
        <pc:spChg chg="mod">
          <ac:chgData name="Kim Taeheon" userId="385814b8f76df9d8" providerId="Windows Live" clId="Web-{35A705F2-1048-488D-AB66-860386174210}" dt="2020-11-09T04:44:04.614" v="887" actId="20577"/>
          <ac:spMkLst>
            <pc:docMk/>
            <pc:sldMk cId="1060200728" sldId="263"/>
            <ac:spMk id="2" creationId="{E8C2B143-43E9-4448-BED4-5F0E5B316188}"/>
          </ac:spMkLst>
        </pc:spChg>
        <pc:spChg chg="mod">
          <ac:chgData name="Kim Taeheon" userId="385814b8f76df9d8" providerId="Windows Live" clId="Web-{35A705F2-1048-488D-AB66-860386174210}" dt="2020-11-09T04:46:16.227" v="1201" actId="20577"/>
          <ac:spMkLst>
            <pc:docMk/>
            <pc:sldMk cId="1060200728" sldId="263"/>
            <ac:spMk id="3" creationId="{09ACF0A2-57BE-47F2-9569-55565B0DD85F}"/>
          </ac:spMkLst>
        </pc:spChg>
      </pc:sldChg>
      <pc:sldChg chg="modSp new">
        <pc:chgData name="Kim Taeheon" userId="385814b8f76df9d8" providerId="Windows Live" clId="Web-{35A705F2-1048-488D-AB66-860386174210}" dt="2020-11-09T04:49:52.576" v="1635" actId="20577"/>
        <pc:sldMkLst>
          <pc:docMk/>
          <pc:sldMk cId="3802420101" sldId="264"/>
        </pc:sldMkLst>
        <pc:spChg chg="mod">
          <ac:chgData name="Kim Taeheon" userId="385814b8f76df9d8" providerId="Windows Live" clId="Web-{35A705F2-1048-488D-AB66-860386174210}" dt="2020-11-09T04:46:41.509" v="1226" actId="20577"/>
          <ac:spMkLst>
            <pc:docMk/>
            <pc:sldMk cId="3802420101" sldId="264"/>
            <ac:spMk id="2" creationId="{1B4EDB59-261A-462F-B9ED-5372BEC20ADC}"/>
          </ac:spMkLst>
        </pc:spChg>
        <pc:spChg chg="mod">
          <ac:chgData name="Kim Taeheon" userId="385814b8f76df9d8" providerId="Windows Live" clId="Web-{35A705F2-1048-488D-AB66-860386174210}" dt="2020-11-09T04:49:52.576" v="1635" actId="20577"/>
          <ac:spMkLst>
            <pc:docMk/>
            <pc:sldMk cId="3802420101" sldId="264"/>
            <ac:spMk id="3" creationId="{B6E7EC21-FB4F-42C1-87C5-43173A9EC47E}"/>
          </ac:spMkLst>
        </pc:spChg>
      </pc:sldChg>
      <pc:sldChg chg="modSp new">
        <pc:chgData name="Kim Taeheon" userId="385814b8f76df9d8" providerId="Windows Live" clId="Web-{35A705F2-1048-488D-AB66-860386174210}" dt="2020-11-09T04:55:27.164" v="2044" actId="20577"/>
        <pc:sldMkLst>
          <pc:docMk/>
          <pc:sldMk cId="2227312342" sldId="265"/>
        </pc:sldMkLst>
        <pc:spChg chg="mod">
          <ac:chgData name="Kim Taeheon" userId="385814b8f76df9d8" providerId="Windows Live" clId="Web-{35A705F2-1048-488D-AB66-860386174210}" dt="2020-11-09T04:53:47.630" v="1640" actId="20577"/>
          <ac:spMkLst>
            <pc:docMk/>
            <pc:sldMk cId="2227312342" sldId="265"/>
            <ac:spMk id="2" creationId="{7D1889F2-33D7-42CA-A2C9-AFDCC2690910}"/>
          </ac:spMkLst>
        </pc:spChg>
        <pc:spChg chg="mod">
          <ac:chgData name="Kim Taeheon" userId="385814b8f76df9d8" providerId="Windows Live" clId="Web-{35A705F2-1048-488D-AB66-860386174210}" dt="2020-11-09T04:55:27.164" v="2044" actId="20577"/>
          <ac:spMkLst>
            <pc:docMk/>
            <pc:sldMk cId="2227312342" sldId="265"/>
            <ac:spMk id="3" creationId="{08091101-4693-4E79-AED3-4B5A1C811714}"/>
          </ac:spMkLst>
        </pc:spChg>
      </pc:sldChg>
      <pc:sldChg chg="modSp new">
        <pc:chgData name="Kim Taeheon" userId="385814b8f76df9d8" providerId="Windows Live" clId="Web-{35A705F2-1048-488D-AB66-860386174210}" dt="2020-11-09T05:00:50.407" v="2426" actId="20577"/>
        <pc:sldMkLst>
          <pc:docMk/>
          <pc:sldMk cId="774587353" sldId="266"/>
        </pc:sldMkLst>
        <pc:spChg chg="mod">
          <ac:chgData name="Kim Taeheon" userId="385814b8f76df9d8" providerId="Windows Live" clId="Web-{35A705F2-1048-488D-AB66-860386174210}" dt="2020-11-09T04:55:36.430" v="2081" actId="20577"/>
          <ac:spMkLst>
            <pc:docMk/>
            <pc:sldMk cId="774587353" sldId="266"/>
            <ac:spMk id="2" creationId="{D68227D9-F522-4462-BA77-E94492B065F3}"/>
          </ac:spMkLst>
        </pc:spChg>
        <pc:spChg chg="mod">
          <ac:chgData name="Kim Taeheon" userId="385814b8f76df9d8" providerId="Windows Live" clId="Web-{35A705F2-1048-488D-AB66-860386174210}" dt="2020-11-09T05:00:50.407" v="2426" actId="20577"/>
          <ac:spMkLst>
            <pc:docMk/>
            <pc:sldMk cId="774587353" sldId="266"/>
            <ac:spMk id="3" creationId="{16125857-31EA-4801-9226-61944142D122}"/>
          </ac:spMkLst>
        </pc:spChg>
      </pc:sldChg>
      <pc:sldChg chg="modSp new">
        <pc:chgData name="Kim Taeheon" userId="385814b8f76df9d8" providerId="Windows Live" clId="Web-{35A705F2-1048-488D-AB66-860386174210}" dt="2020-11-09T05:04:37.929" v="2870" actId="20577"/>
        <pc:sldMkLst>
          <pc:docMk/>
          <pc:sldMk cId="2733104904" sldId="267"/>
        </pc:sldMkLst>
        <pc:spChg chg="mod">
          <ac:chgData name="Kim Taeheon" userId="385814b8f76df9d8" providerId="Windows Live" clId="Web-{35A705F2-1048-488D-AB66-860386174210}" dt="2020-11-09T05:01:06.908" v="2431" actId="20577"/>
          <ac:spMkLst>
            <pc:docMk/>
            <pc:sldMk cId="2733104904" sldId="267"/>
            <ac:spMk id="2" creationId="{1C9E4DCD-4A08-442A-9638-1B4DF8DB58F5}"/>
          </ac:spMkLst>
        </pc:spChg>
        <pc:spChg chg="mod">
          <ac:chgData name="Kim Taeheon" userId="385814b8f76df9d8" providerId="Windows Live" clId="Web-{35A705F2-1048-488D-AB66-860386174210}" dt="2020-11-09T05:04:37.929" v="2870" actId="20577"/>
          <ac:spMkLst>
            <pc:docMk/>
            <pc:sldMk cId="2733104904" sldId="267"/>
            <ac:spMk id="3" creationId="{5F4A5BFB-1075-4C59-9949-E57AE72A001E}"/>
          </ac:spMkLst>
        </pc:spChg>
      </pc:sldChg>
      <pc:sldChg chg="modSp new">
        <pc:chgData name="Kim Taeheon" userId="385814b8f76df9d8" providerId="Windows Live" clId="Web-{35A705F2-1048-488D-AB66-860386174210}" dt="2020-11-09T05:12:10.848" v="2988" actId="20577"/>
        <pc:sldMkLst>
          <pc:docMk/>
          <pc:sldMk cId="723633039" sldId="268"/>
        </pc:sldMkLst>
        <pc:spChg chg="mod">
          <ac:chgData name="Kim Taeheon" userId="385814b8f76df9d8" providerId="Windows Live" clId="Web-{35A705F2-1048-488D-AB66-860386174210}" dt="2020-11-09T05:04:59.711" v="2892" actId="20577"/>
          <ac:spMkLst>
            <pc:docMk/>
            <pc:sldMk cId="723633039" sldId="268"/>
            <ac:spMk id="2" creationId="{3145DC4A-7023-4150-A6C3-AB61CCF4671D}"/>
          </ac:spMkLst>
        </pc:spChg>
        <pc:spChg chg="mod">
          <ac:chgData name="Kim Taeheon" userId="385814b8f76df9d8" providerId="Windows Live" clId="Web-{35A705F2-1048-488D-AB66-860386174210}" dt="2020-11-09T05:12:10.848" v="2988" actId="20577"/>
          <ac:spMkLst>
            <pc:docMk/>
            <pc:sldMk cId="723633039" sldId="268"/>
            <ac:spMk id="3" creationId="{89AEB5BA-BD54-4FDD-8A4F-3C161C58FA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Section</a:t>
            </a:r>
            <a:r>
              <a:rPr lang="ko-KR" altLang="en-US">
                <a:ea typeface="맑은 고딕"/>
              </a:rPr>
              <a:t> 33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논리 데이터 모델의 물리 데이터 모델로 변환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89F2-33D7-42CA-A2C9-AFDCC269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개별타입 기준 테이블 변환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1101-4693-4E79-AED3-4B5A1C81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장점</a:t>
            </a:r>
          </a:p>
          <a:p>
            <a:r>
              <a:rPr lang="ko-KR" altLang="en-US">
                <a:ea typeface="맑은 고딕"/>
              </a:rPr>
              <a:t>저장 공간이 상대적으로 작다.</a:t>
            </a:r>
          </a:p>
          <a:p>
            <a:r>
              <a:rPr lang="ko-KR" altLang="en-US">
                <a:ea typeface="맑은 고딕"/>
              </a:rPr>
              <a:t>슈퍼타입, 서브타입 각각 정보만 조회하는 경우 문장 작성이 용이 하다.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단점</a:t>
            </a:r>
          </a:p>
          <a:p>
            <a:r>
              <a:rPr lang="ko-KR" altLang="en-US">
                <a:ea typeface="맑은 고딕"/>
              </a:rPr>
              <a:t>슈퍼타입, 서브타입의 정보를 같이 처리하면 항상 조인이 발생하여 성능이 저하된다.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731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27D9-F522-4462-BA77-E94492B0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속성을 컬럼으로 변환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5857-31EA-4801-9226-61944142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논리 데이터 모델에서 정의한 속성을 물리 데이터 모델의 컬럼으로 변환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일반 속성 변환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컬럼명은 SQL </a:t>
            </a:r>
            <a:r>
              <a:rPr lang="ko-KR" altLang="en-US" err="1">
                <a:ea typeface="맑은 고딕"/>
              </a:rPr>
              <a:t>예약어</a:t>
            </a:r>
            <a:r>
              <a:rPr lang="ko-KR" altLang="en-US">
                <a:ea typeface="맑은 고딕"/>
              </a:rPr>
              <a:t> 사용 피한다.</a:t>
            </a:r>
          </a:p>
          <a:p>
            <a:r>
              <a:rPr lang="ko-KR" altLang="en-US">
                <a:ea typeface="맑은 고딕"/>
              </a:rPr>
              <a:t>컬럼명은 SQL의 가독성을 높이기 위해 가능한 한 짧게 지정</a:t>
            </a:r>
          </a:p>
          <a:p>
            <a:r>
              <a:rPr lang="ko-KR" altLang="en-US">
                <a:ea typeface="맑은 고딕"/>
              </a:rPr>
              <a:t>컬럼 정의 후 샘플 데이터를 작성해 컬럼의 정합성 검증</a:t>
            </a:r>
          </a:p>
        </p:txBody>
      </p:sp>
    </p:spTree>
    <p:extLst>
      <p:ext uri="{BB962C8B-B14F-4D97-AF65-F5344CB8AC3E}">
        <p14:creationId xmlns:p14="http://schemas.microsoft.com/office/powerpoint/2010/main" val="77458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DCD-4A08-442A-9638-1B4DF8DB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속성을 컬럼으로 변환</a:t>
            </a:r>
            <a:endParaRPr lang="ko-KR">
              <a:ea typeface="+mj-lt"/>
              <a:cs typeface="+mj-lt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5BFB-1075-4C59-9949-E57AE72A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Primary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UID를</a:t>
            </a:r>
            <a:r>
              <a:rPr lang="ko-KR" altLang="en-US">
                <a:ea typeface="맑은 고딕"/>
              </a:rPr>
              <a:t> 기본키로 변환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논리 데이터 모델에서의 </a:t>
            </a:r>
            <a:r>
              <a:rPr lang="ko-KR" altLang="en-US" err="1">
                <a:ea typeface="맑은 고딕"/>
              </a:rPr>
              <a:t>Primary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UID는</a:t>
            </a:r>
            <a:r>
              <a:rPr lang="ko-KR" altLang="en-US">
                <a:ea typeface="맑은 고딕"/>
              </a:rPr>
              <a:t> 물리데이터 모델의 기본키로 만든다. (다른 엔티티와의 관계로 인해 생성된 </a:t>
            </a:r>
            <a:r>
              <a:rPr lang="ko-KR" altLang="en-US" err="1">
                <a:ea typeface="맑은 고딕"/>
              </a:rPr>
              <a:t>Primary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UID도</a:t>
            </a:r>
            <a:r>
              <a:rPr lang="ko-KR" altLang="en-US">
                <a:ea typeface="맑은 고딕"/>
              </a:rPr>
              <a:t> 포함)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논리 모델링에서 정의된 </a:t>
            </a:r>
            <a:r>
              <a:rPr lang="ko-KR" altLang="en-US" err="1">
                <a:ea typeface="맑은 고딕"/>
              </a:rPr>
              <a:t>Secondary</a:t>
            </a:r>
            <a:r>
              <a:rPr lang="ko-KR" altLang="en-US">
                <a:ea typeface="맑은 고딕"/>
              </a:rPr>
              <a:t> UID 및 </a:t>
            </a:r>
            <a:r>
              <a:rPr lang="ko-KR" altLang="en-US" err="1">
                <a:ea typeface="맑은 고딕"/>
              </a:rPr>
              <a:t>Alternate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key는</a:t>
            </a:r>
            <a:r>
              <a:rPr lang="ko-KR" altLang="en-US">
                <a:ea typeface="맑은 고딕"/>
              </a:rPr>
              <a:t> 물리 모델에서 </a:t>
            </a:r>
            <a:r>
              <a:rPr lang="ko-KR" altLang="en-US" err="1">
                <a:ea typeface="맑은 고딕"/>
              </a:rPr>
              <a:t>유니크키로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만듬</a:t>
            </a:r>
            <a:r>
              <a:rPr lang="ko-KR" altLang="en-US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10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DC4A-7023-4150-A6C3-AB61CCF4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관계를 외래키로 변환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B5BA-BD54-4FDD-8A4F-3C161C5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논리 데이터 모델에서 정의된 관계는 기본키와 이름 참조하는 외래키로 변환</a:t>
            </a:r>
          </a:p>
        </p:txBody>
      </p:sp>
    </p:spTree>
    <p:extLst>
      <p:ext uri="{BB962C8B-B14F-4D97-AF65-F5344CB8AC3E}">
        <p14:creationId xmlns:p14="http://schemas.microsoft.com/office/powerpoint/2010/main" val="72363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7537-CDD6-4700-8D5D-2A099D82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테이블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2788-0B03-42B0-8883-18EEAA36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컬럼(열), 로우(행)로 구성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테이블의 구성 요소</a:t>
            </a:r>
          </a:p>
          <a:p>
            <a:r>
              <a:rPr lang="ko-KR" altLang="en-US">
                <a:ea typeface="맑은 고딕"/>
              </a:rPr>
              <a:t>로우 : </a:t>
            </a:r>
            <a:r>
              <a:rPr lang="ko-KR" altLang="en-US" err="1">
                <a:ea typeface="맑은 고딕"/>
              </a:rPr>
              <a:t>튜플</a:t>
            </a:r>
            <a:r>
              <a:rPr lang="ko-KR" altLang="en-US">
                <a:ea typeface="맑은 고딕"/>
              </a:rPr>
              <a:t>, 인스턴스, </a:t>
            </a:r>
            <a:r>
              <a:rPr lang="ko-KR" altLang="en-US" err="1">
                <a:ea typeface="맑은 고딕"/>
              </a:rPr>
              <a:t>어커런스라고</a:t>
            </a:r>
            <a:r>
              <a:rPr lang="ko-KR" altLang="en-US">
                <a:ea typeface="맑은 고딕"/>
              </a:rPr>
              <a:t> 함</a:t>
            </a:r>
          </a:p>
          <a:p>
            <a:r>
              <a:rPr lang="ko-KR" altLang="en-US">
                <a:ea typeface="맑은 고딕"/>
              </a:rPr>
              <a:t>컬럼 : 각 속성 항목에 대한 값을 저장</a:t>
            </a:r>
          </a:p>
          <a:p>
            <a:r>
              <a:rPr lang="ko-KR" altLang="en-US" err="1">
                <a:ea typeface="맑은 고딕"/>
              </a:rPr>
              <a:t>기본키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후보키</a:t>
            </a:r>
            <a:r>
              <a:rPr lang="ko-KR" altLang="en-US">
                <a:ea typeface="맑은 고딕"/>
              </a:rPr>
              <a:t> 중에서 선택한 주키 특정 </a:t>
            </a:r>
            <a:r>
              <a:rPr lang="ko-KR" altLang="en-US" err="1">
                <a:ea typeface="맑은 고딕"/>
              </a:rPr>
              <a:t>튜플을</a:t>
            </a:r>
            <a:r>
              <a:rPr lang="ko-KR" altLang="en-US">
                <a:ea typeface="맑은 고딕"/>
              </a:rPr>
              <a:t> 유일하게 구분 할 수 있는 속성</a:t>
            </a:r>
          </a:p>
          <a:p>
            <a:r>
              <a:rPr lang="ko-KR" altLang="en-US" err="1">
                <a:ea typeface="맑은 고딕"/>
              </a:rPr>
              <a:t>외래키</a:t>
            </a:r>
            <a:r>
              <a:rPr lang="ko-KR" altLang="en-US">
                <a:ea typeface="맑은 고딕"/>
              </a:rPr>
              <a:t>: 다른 릴레이션의 기본키를 참조하는 속성, 속성들의 집합 </a:t>
            </a:r>
          </a:p>
        </p:txBody>
      </p:sp>
    </p:spTree>
    <p:extLst>
      <p:ext uri="{BB962C8B-B14F-4D97-AF65-F5344CB8AC3E}">
        <p14:creationId xmlns:p14="http://schemas.microsoft.com/office/powerpoint/2010/main" val="275608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4A2-0253-465F-8EB7-7BF0CE48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엔티티(</a:t>
            </a:r>
            <a:r>
              <a:rPr lang="ko-KR" altLang="en-US" err="1">
                <a:ea typeface="맑은 고딕"/>
              </a:rPr>
              <a:t>Entity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테이블로 변환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A130-8C81-45D8-8446-B4341D37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논리 데이터 모델의 엔티티를 물리 데이터 모델의 테이블로 변환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엔티티 테이블 변환 후 테이블 목록 정의서를 작성</a:t>
            </a:r>
          </a:p>
          <a:p>
            <a:r>
              <a:rPr lang="ko-KR" altLang="en-US">
                <a:ea typeface="맑은 고딕"/>
              </a:rPr>
              <a:t>테이블 목록 정의서 : 전체 테이블을 목록으로 </a:t>
            </a:r>
            <a:r>
              <a:rPr lang="ko-KR" altLang="en-US" err="1">
                <a:ea typeface="맑은 고딕"/>
              </a:rPr>
              <a:t>오약</a:t>
            </a:r>
            <a:r>
              <a:rPr lang="ko-KR" altLang="en-US">
                <a:ea typeface="맑은 고딕"/>
              </a:rPr>
              <a:t> 관리하는 문서로</a:t>
            </a:r>
          </a:p>
        </p:txBody>
      </p:sp>
    </p:spTree>
    <p:extLst>
      <p:ext uri="{BB962C8B-B14F-4D97-AF65-F5344CB8AC3E}">
        <p14:creationId xmlns:p14="http://schemas.microsoft.com/office/powerpoint/2010/main" val="12283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BBD0-F910-4843-8A98-85B79429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엔티티 테이블 변환 규칙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50FD0A-1504-48F7-B532-D026C133E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64630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9624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4378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논리적 설계(데이터 모델링)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물리적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2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엔티티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컬럼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6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 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기본키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7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외부 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외래키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9435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412A9B-C55E-4DE8-9C1A-B226FEF63260}"/>
              </a:ext>
            </a:extLst>
          </p:cNvPr>
          <p:cNvSpPr txBox="1">
            <a:spLocks/>
          </p:cNvSpPr>
          <p:nvPr/>
        </p:nvSpPr>
        <p:spPr>
          <a:xfrm>
            <a:off x="838200" y="4054115"/>
            <a:ext cx="10486846" cy="2122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변환 시 고려사항</a:t>
            </a:r>
          </a:p>
          <a:p>
            <a:r>
              <a:rPr lang="ko-KR" altLang="en-US">
                <a:ea typeface="맑은 고딕"/>
              </a:rPr>
              <a:t>엔티티는 한글명 테이블은 소스코드의 가독성을 위해 영문명</a:t>
            </a:r>
          </a:p>
        </p:txBody>
      </p:sp>
    </p:spTree>
    <p:extLst>
      <p:ext uri="{BB962C8B-B14F-4D97-AF65-F5344CB8AC3E}">
        <p14:creationId xmlns:p14="http://schemas.microsoft.com/office/powerpoint/2010/main" val="38556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A5BC-210F-404D-BAE2-D9EB9D54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슈퍼타입/서브타입을 테이블로 변환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6F84-6AB3-4DBF-BFA9-0432E0FB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슈퍼타입, 서브타입은 논리 </a:t>
            </a:r>
            <a:r>
              <a:rPr lang="ko-KR" altLang="en-US" err="1">
                <a:ea typeface="맑은 고딕"/>
              </a:rPr>
              <a:t>테이터</a:t>
            </a:r>
            <a:r>
              <a:rPr lang="ko-KR" altLang="en-US">
                <a:ea typeface="맑은 고딕"/>
              </a:rPr>
              <a:t> 모델에서 이용되는 형태이므로 물리데이터 모델을 설계할 때는 슈퍼타입/서브 타입을 테이블로 변환</a:t>
            </a:r>
          </a:p>
        </p:txBody>
      </p:sp>
    </p:spTree>
    <p:extLst>
      <p:ext uri="{BB962C8B-B14F-4D97-AF65-F5344CB8AC3E}">
        <p14:creationId xmlns:p14="http://schemas.microsoft.com/office/powerpoint/2010/main" val="202622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4F65-8328-4015-9C56-DD0693F6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슈퍼타입 기준 테이블 변환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17BC-B978-44A3-B219-0B413503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서브타입을 슈퍼타입에 통합해 테이블로 변환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장점</a:t>
            </a:r>
          </a:p>
          <a:p>
            <a:r>
              <a:rPr lang="ko-KR" altLang="en-US">
                <a:ea typeface="맑은 고딕"/>
              </a:rPr>
              <a:t>데이터 </a:t>
            </a:r>
            <a:r>
              <a:rPr lang="ko-KR" altLang="en-US" err="1">
                <a:ea typeface="맑은 고딕"/>
              </a:rPr>
              <a:t>엑세스</a:t>
            </a:r>
            <a:r>
              <a:rPr lang="ko-KR" altLang="en-US">
                <a:ea typeface="맑은 고딕"/>
              </a:rPr>
              <a:t> 용이</a:t>
            </a:r>
          </a:p>
          <a:p>
            <a:r>
              <a:rPr lang="ko-KR" altLang="en-US">
                <a:ea typeface="맑은 고딕"/>
              </a:rPr>
              <a:t>SQL 문장 구성 단순화</a:t>
            </a:r>
          </a:p>
          <a:p>
            <a:r>
              <a:rPr lang="ko-KR" altLang="en-US">
                <a:ea typeface="맑은 고딕"/>
              </a:rPr>
              <a:t>다른 테이블의 조인이 없어도 되므로 수행 속도 증가</a:t>
            </a:r>
          </a:p>
          <a:p>
            <a:r>
              <a:rPr lang="ko-KR" altLang="en-US">
                <a:ea typeface="맑은 고딕"/>
              </a:rPr>
              <a:t>외 2가지</a:t>
            </a:r>
          </a:p>
        </p:txBody>
      </p:sp>
    </p:spTree>
    <p:extLst>
      <p:ext uri="{BB962C8B-B14F-4D97-AF65-F5344CB8AC3E}">
        <p14:creationId xmlns:p14="http://schemas.microsoft.com/office/powerpoint/2010/main" val="13317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F032-949F-4EB0-B769-44EE9451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슈퍼타입 기준 테이블 변환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FFE5-3655-4AC4-B77E-2F286310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단점</a:t>
            </a:r>
          </a:p>
          <a:p>
            <a:r>
              <a:rPr lang="ko-KR" altLang="en-US">
                <a:ea typeface="맑은 고딕"/>
              </a:rPr>
              <a:t>테이블의 칼럼 증가로 인한 디스크 저장 공간이 증가</a:t>
            </a:r>
          </a:p>
          <a:p>
            <a:r>
              <a:rPr lang="ko-KR" altLang="en-US">
                <a:ea typeface="맑은 고딕"/>
              </a:rPr>
              <a:t>인덱스 크기의 증가로 인덱스의 효율이 떨어진다.</a:t>
            </a:r>
          </a:p>
        </p:txBody>
      </p:sp>
    </p:spTree>
    <p:extLst>
      <p:ext uri="{BB962C8B-B14F-4D97-AF65-F5344CB8AC3E}">
        <p14:creationId xmlns:p14="http://schemas.microsoft.com/office/powerpoint/2010/main" val="165175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B143-43E9-4448-BED4-5F0E5B3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서브타입 기준 테이블 변환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F0A2-57BE-47F2-9569-55565B0D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장점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각 서브타입 속성들의 선택 사양이 </a:t>
            </a:r>
            <a:r>
              <a:rPr lang="ko-KR" altLang="en-US" err="1">
                <a:ea typeface="맑은 고딕"/>
              </a:rPr>
              <a:t>명확환</a:t>
            </a:r>
            <a:r>
              <a:rPr lang="ko-KR" altLang="en-US">
                <a:ea typeface="맑은 고딕"/>
              </a:rPr>
              <a:t> 경우에 유리하다.</a:t>
            </a:r>
          </a:p>
          <a:p>
            <a:r>
              <a:rPr lang="ko-KR" altLang="en-US">
                <a:ea typeface="맑은 고딕"/>
              </a:rPr>
              <a:t>테이블당 크기 감소로 인해 전체 테이블 </a:t>
            </a:r>
            <a:r>
              <a:rPr lang="ko-KR" altLang="en-US" err="1">
                <a:ea typeface="맑은 고딕"/>
              </a:rPr>
              <a:t>스켄시</a:t>
            </a:r>
            <a:r>
              <a:rPr lang="ko-KR" altLang="en-US">
                <a:ea typeface="맑은 고딕"/>
              </a:rPr>
              <a:t> 유리하다.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단점</a:t>
            </a:r>
          </a:p>
          <a:p>
            <a:r>
              <a:rPr lang="ko-KR" altLang="en-US">
                <a:ea typeface="맑은 고딕"/>
              </a:rPr>
              <a:t>수행 속도 감소할 수 있다.</a:t>
            </a:r>
          </a:p>
          <a:p>
            <a:r>
              <a:rPr lang="ko-KR" altLang="en-US">
                <a:ea typeface="맑은 고딕"/>
              </a:rPr>
              <a:t>복잡한 처리를 하는 SQL의 통합이 어렵다.</a:t>
            </a:r>
          </a:p>
          <a:p>
            <a:r>
              <a:rPr lang="ko-KR" altLang="en-US">
                <a:ea typeface="맑은 고딕"/>
              </a:rPr>
              <a:t>여러 테이블을 통합한 뷰는 조회만 가능.</a:t>
            </a:r>
          </a:p>
        </p:txBody>
      </p:sp>
    </p:spTree>
    <p:extLst>
      <p:ext uri="{BB962C8B-B14F-4D97-AF65-F5344CB8AC3E}">
        <p14:creationId xmlns:p14="http://schemas.microsoft.com/office/powerpoint/2010/main" val="106020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B59-261A-462F-B9ED-5372BEC2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개별타입 기준 테이블 변환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EC21-FB4F-42C1-87C5-43173A9E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슈퍼타입, 서브타입들을 각각의 테이블로 변환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슈퍼타입, 서브타입들 관계는 1:1관계로 형성됨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개별타입 기준 테이블 변환을 적용하는 경우</a:t>
            </a:r>
            <a:endParaRPr lang="ko-KR"/>
          </a:p>
          <a:p>
            <a:r>
              <a:rPr lang="ko-KR" altLang="en-US">
                <a:ea typeface="맑은 고딕"/>
              </a:rPr>
              <a:t>서브타입의 컬럼 수가 많은 경우</a:t>
            </a:r>
          </a:p>
          <a:p>
            <a:r>
              <a:rPr lang="ko-KR" altLang="en-US">
                <a:ea typeface="맑은 고딕"/>
              </a:rPr>
              <a:t>트랜잭션이 주로 슈퍼타입에서 발생하는 경우</a:t>
            </a:r>
          </a:p>
          <a:p>
            <a:r>
              <a:rPr lang="ko-KR" altLang="en-US">
                <a:ea typeface="맑은 고딕"/>
              </a:rPr>
              <a:t>전체 데이터에 대한 처리가 빈번한 경우</a:t>
            </a:r>
          </a:p>
          <a:p>
            <a:r>
              <a:rPr lang="ko-KR" altLang="en-US">
                <a:ea typeface="맑은 고딕"/>
              </a:rPr>
              <a:t>통합하는 테이블의 컬럼 수가 많은 경우</a:t>
            </a:r>
          </a:p>
        </p:txBody>
      </p:sp>
    </p:spTree>
    <p:extLst>
      <p:ext uri="{BB962C8B-B14F-4D97-AF65-F5344CB8AC3E}">
        <p14:creationId xmlns:p14="http://schemas.microsoft.com/office/powerpoint/2010/main" val="38024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Section 33</vt:lpstr>
      <vt:lpstr>테이블</vt:lpstr>
      <vt:lpstr>엔티티(Entity)를 테이블로 변환</vt:lpstr>
      <vt:lpstr>엔티티 테이블 변환 규칙</vt:lpstr>
      <vt:lpstr>슈퍼타입/서브타입을 테이블로 변환</vt:lpstr>
      <vt:lpstr>슈퍼타입 기준 테이블 변환</vt:lpstr>
      <vt:lpstr>슈퍼타입 기준 테이블 변환</vt:lpstr>
      <vt:lpstr>서브타입 기준 테이블 변환</vt:lpstr>
      <vt:lpstr>개별타입 기준 테이블 변환</vt:lpstr>
      <vt:lpstr>개별타입 기준 테이블 변환 </vt:lpstr>
      <vt:lpstr>속성을 컬럼으로 변환</vt:lpstr>
      <vt:lpstr>속성을 컬럼으로 변환 </vt:lpstr>
      <vt:lpstr>관계를 외래키로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revision>1</cp:revision>
  <dcterms:created xsi:type="dcterms:W3CDTF">2012-07-30T17:18:39Z</dcterms:created>
  <dcterms:modified xsi:type="dcterms:W3CDTF">2020-11-09T05:12:12Z</dcterms:modified>
</cp:coreProperties>
</file>