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AD31B-CFC2-4B1C-A030-8D38EE802DBF}" v="2004" dt="2020-11-09T08:22:0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5CFAD31B-CFC2-4B1C-A030-8D38EE802DBF}"/>
    <pc:docChg chg="addSld delSld modSld">
      <pc:chgData name="Kim Taeheon" userId="385814b8f76df9d8" providerId="Windows Live" clId="Web-{5CFAD31B-CFC2-4B1C-A030-8D38EE802DBF}" dt="2020-11-09T08:22:09.413" v="1993"/>
      <pc:docMkLst>
        <pc:docMk/>
      </pc:docMkLst>
      <pc:sldChg chg="modSp">
        <pc:chgData name="Kim Taeheon" userId="385814b8f76df9d8" providerId="Windows Live" clId="Web-{5CFAD31B-CFC2-4B1C-A030-8D38EE802DBF}" dt="2020-11-09T07:33:00.172" v="37" actId="20577"/>
        <pc:sldMkLst>
          <pc:docMk/>
          <pc:sldMk cId="3569210928" sldId="256"/>
        </pc:sldMkLst>
        <pc:spChg chg="mod">
          <ac:chgData name="Kim Taeheon" userId="385814b8f76df9d8" providerId="Windows Live" clId="Web-{5CFAD31B-CFC2-4B1C-A030-8D38EE802DBF}" dt="2020-11-09T07:32:50.766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5CFAD31B-CFC2-4B1C-A030-8D38EE802DBF}" dt="2020-11-09T07:33:00.172" v="3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5CFAD31B-CFC2-4B1C-A030-8D38EE802DBF}" dt="2020-11-09T07:36:00.671" v="464" actId="20577"/>
        <pc:sldMkLst>
          <pc:docMk/>
          <pc:sldMk cId="3436175959" sldId="257"/>
        </pc:sldMkLst>
        <pc:spChg chg="mod">
          <ac:chgData name="Kim Taeheon" userId="385814b8f76df9d8" providerId="Windows Live" clId="Web-{5CFAD31B-CFC2-4B1C-A030-8D38EE802DBF}" dt="2020-11-09T07:33:10.485" v="64" actId="20577"/>
          <ac:spMkLst>
            <pc:docMk/>
            <pc:sldMk cId="3436175959" sldId="257"/>
            <ac:spMk id="2" creationId="{EC4EDB25-B858-418B-A74C-BBC7368B254C}"/>
          </ac:spMkLst>
        </pc:spChg>
        <pc:spChg chg="mod">
          <ac:chgData name="Kim Taeheon" userId="385814b8f76df9d8" providerId="Windows Live" clId="Web-{5CFAD31B-CFC2-4B1C-A030-8D38EE802DBF}" dt="2020-11-09T07:36:00.671" v="464" actId="20577"/>
          <ac:spMkLst>
            <pc:docMk/>
            <pc:sldMk cId="3436175959" sldId="257"/>
            <ac:spMk id="3" creationId="{D94C6B6B-510E-4612-A6FF-A6F9239F4F37}"/>
          </ac:spMkLst>
        </pc:spChg>
      </pc:sldChg>
      <pc:sldChg chg="modSp new">
        <pc:chgData name="Kim Taeheon" userId="385814b8f76df9d8" providerId="Windows Live" clId="Web-{5CFAD31B-CFC2-4B1C-A030-8D38EE802DBF}" dt="2020-11-09T07:38:13.717" v="875" actId="20577"/>
        <pc:sldMkLst>
          <pc:docMk/>
          <pc:sldMk cId="4131349772" sldId="258"/>
        </pc:sldMkLst>
        <pc:spChg chg="mod">
          <ac:chgData name="Kim Taeheon" userId="385814b8f76df9d8" providerId="Windows Live" clId="Web-{5CFAD31B-CFC2-4B1C-A030-8D38EE802DBF}" dt="2020-11-09T07:36:07.452" v="487" actId="20577"/>
          <ac:spMkLst>
            <pc:docMk/>
            <pc:sldMk cId="4131349772" sldId="258"/>
            <ac:spMk id="2" creationId="{622C4A61-2BD8-4FEE-A4F7-69139C76FAD6}"/>
          </ac:spMkLst>
        </pc:spChg>
        <pc:spChg chg="mod">
          <ac:chgData name="Kim Taeheon" userId="385814b8f76df9d8" providerId="Windows Live" clId="Web-{5CFAD31B-CFC2-4B1C-A030-8D38EE802DBF}" dt="2020-11-09T07:38:13.717" v="875" actId="20577"/>
          <ac:spMkLst>
            <pc:docMk/>
            <pc:sldMk cId="4131349772" sldId="258"/>
            <ac:spMk id="3" creationId="{F8C3368E-8E67-42EA-A6C3-82F6D5171289}"/>
          </ac:spMkLst>
        </pc:spChg>
      </pc:sldChg>
      <pc:sldChg chg="modSp new">
        <pc:chgData name="Kim Taeheon" userId="385814b8f76df9d8" providerId="Windows Live" clId="Web-{5CFAD31B-CFC2-4B1C-A030-8D38EE802DBF}" dt="2020-11-09T07:39:14.920" v="1124" actId="20577"/>
        <pc:sldMkLst>
          <pc:docMk/>
          <pc:sldMk cId="2791341781" sldId="259"/>
        </pc:sldMkLst>
        <pc:spChg chg="mod">
          <ac:chgData name="Kim Taeheon" userId="385814b8f76df9d8" providerId="Windows Live" clId="Web-{5CFAD31B-CFC2-4B1C-A030-8D38EE802DBF}" dt="2020-11-09T07:38:21.483" v="897" actId="20577"/>
          <ac:spMkLst>
            <pc:docMk/>
            <pc:sldMk cId="2791341781" sldId="259"/>
            <ac:spMk id="2" creationId="{71ED7286-31F8-43C7-B13F-0D6E737981D5}"/>
          </ac:spMkLst>
        </pc:spChg>
        <pc:spChg chg="mod">
          <ac:chgData name="Kim Taeheon" userId="385814b8f76df9d8" providerId="Windows Live" clId="Web-{5CFAD31B-CFC2-4B1C-A030-8D38EE802DBF}" dt="2020-11-09T07:39:14.920" v="1124" actId="20577"/>
          <ac:spMkLst>
            <pc:docMk/>
            <pc:sldMk cId="2791341781" sldId="259"/>
            <ac:spMk id="3" creationId="{24748B69-9F29-4665-8028-64AED45864D7}"/>
          </ac:spMkLst>
        </pc:spChg>
      </pc:sldChg>
      <pc:sldChg chg="addSp delSp modSp new">
        <pc:chgData name="Kim Taeheon" userId="385814b8f76df9d8" providerId="Windows Live" clId="Web-{5CFAD31B-CFC2-4B1C-A030-8D38EE802DBF}" dt="2020-11-09T07:40:10.451" v="1305" actId="20577"/>
        <pc:sldMkLst>
          <pc:docMk/>
          <pc:sldMk cId="474232413" sldId="260"/>
        </pc:sldMkLst>
        <pc:spChg chg="mod">
          <ac:chgData name="Kim Taeheon" userId="385814b8f76df9d8" providerId="Windows Live" clId="Web-{5CFAD31B-CFC2-4B1C-A030-8D38EE802DBF}" dt="2020-11-09T07:39:24.873" v="1131" actId="20577"/>
          <ac:spMkLst>
            <pc:docMk/>
            <pc:sldMk cId="474232413" sldId="260"/>
            <ac:spMk id="2" creationId="{340B9127-8E64-4E68-BB61-AB16EA968695}"/>
          </ac:spMkLst>
        </pc:spChg>
        <pc:spChg chg="mod">
          <ac:chgData name="Kim Taeheon" userId="385814b8f76df9d8" providerId="Windows Live" clId="Web-{5CFAD31B-CFC2-4B1C-A030-8D38EE802DBF}" dt="2020-11-09T07:40:10.451" v="1305" actId="20577"/>
          <ac:spMkLst>
            <pc:docMk/>
            <pc:sldMk cId="474232413" sldId="260"/>
            <ac:spMk id="3" creationId="{FE0B8E81-A17A-4E0E-94BD-6145AF529A9A}"/>
          </ac:spMkLst>
        </pc:spChg>
        <pc:spChg chg="add del mod">
          <ac:chgData name="Kim Taeheon" userId="385814b8f76df9d8" providerId="Windows Live" clId="Web-{5CFAD31B-CFC2-4B1C-A030-8D38EE802DBF}" dt="2020-11-09T07:39:21.373" v="1130"/>
          <ac:spMkLst>
            <pc:docMk/>
            <pc:sldMk cId="474232413" sldId="260"/>
            <ac:spMk id="4" creationId="{6BEA24A3-06D8-41BD-9969-CA91E9D9DAC5}"/>
          </ac:spMkLst>
        </pc:spChg>
      </pc:sldChg>
      <pc:sldChg chg="modSp new">
        <pc:chgData name="Kim Taeheon" userId="385814b8f76df9d8" providerId="Windows Live" clId="Web-{5CFAD31B-CFC2-4B1C-A030-8D38EE802DBF}" dt="2020-11-09T07:42:31.216" v="1631" actId="20577"/>
        <pc:sldMkLst>
          <pc:docMk/>
          <pc:sldMk cId="1622263944" sldId="261"/>
        </pc:sldMkLst>
        <pc:spChg chg="mod">
          <ac:chgData name="Kim Taeheon" userId="385814b8f76df9d8" providerId="Windows Live" clId="Web-{5CFAD31B-CFC2-4B1C-A030-8D38EE802DBF}" dt="2020-11-09T07:40:16.514" v="1314" actId="20577"/>
          <ac:spMkLst>
            <pc:docMk/>
            <pc:sldMk cId="1622263944" sldId="261"/>
            <ac:spMk id="2" creationId="{B96C6DCF-5669-4EFE-BF93-7C15253CF047}"/>
          </ac:spMkLst>
        </pc:spChg>
        <pc:spChg chg="mod">
          <ac:chgData name="Kim Taeheon" userId="385814b8f76df9d8" providerId="Windows Live" clId="Web-{5CFAD31B-CFC2-4B1C-A030-8D38EE802DBF}" dt="2020-11-09T07:42:31.216" v="1631" actId="20577"/>
          <ac:spMkLst>
            <pc:docMk/>
            <pc:sldMk cId="1622263944" sldId="261"/>
            <ac:spMk id="3" creationId="{4C4E568C-5C16-48A2-BC73-A8AA1600F67C}"/>
          </ac:spMkLst>
        </pc:spChg>
      </pc:sldChg>
      <pc:sldChg chg="modSp new">
        <pc:chgData name="Kim Taeheon" userId="385814b8f76df9d8" providerId="Windows Live" clId="Web-{5CFAD31B-CFC2-4B1C-A030-8D38EE802DBF}" dt="2020-11-09T08:22:02.304" v="1985" actId="20577"/>
        <pc:sldMkLst>
          <pc:docMk/>
          <pc:sldMk cId="2879145535" sldId="262"/>
        </pc:sldMkLst>
        <pc:spChg chg="mod">
          <ac:chgData name="Kim Taeheon" userId="385814b8f76df9d8" providerId="Windows Live" clId="Web-{5CFAD31B-CFC2-4B1C-A030-8D38EE802DBF}" dt="2020-11-09T07:42:39.466" v="1666" actId="20577"/>
          <ac:spMkLst>
            <pc:docMk/>
            <pc:sldMk cId="2879145535" sldId="262"/>
            <ac:spMk id="2" creationId="{E25F52B7-A1D6-4745-8F6E-C9A4E7653083}"/>
          </ac:spMkLst>
        </pc:spChg>
        <pc:spChg chg="mod">
          <ac:chgData name="Kim Taeheon" userId="385814b8f76df9d8" providerId="Windows Live" clId="Web-{5CFAD31B-CFC2-4B1C-A030-8D38EE802DBF}" dt="2020-11-09T08:22:02.304" v="1985" actId="20577"/>
          <ac:spMkLst>
            <pc:docMk/>
            <pc:sldMk cId="2879145535" sldId="262"/>
            <ac:spMk id="3" creationId="{304CAA6B-2B57-4A94-B99E-945ECD182B10}"/>
          </ac:spMkLst>
        </pc:spChg>
      </pc:sldChg>
      <pc:sldChg chg="modSp new del">
        <pc:chgData name="Kim Taeheon" userId="385814b8f76df9d8" providerId="Windows Live" clId="Web-{5CFAD31B-CFC2-4B1C-A030-8D38EE802DBF}" dt="2020-11-09T08:22:09.413" v="1993"/>
        <pc:sldMkLst>
          <pc:docMk/>
          <pc:sldMk cId="117034541" sldId="263"/>
        </pc:sldMkLst>
        <pc:spChg chg="mod">
          <ac:chgData name="Kim Taeheon" userId="385814b8f76df9d8" providerId="Windows Live" clId="Web-{5CFAD31B-CFC2-4B1C-A030-8D38EE802DBF}" dt="2020-11-09T08:22:06.444" v="1990" actId="20577"/>
          <ac:spMkLst>
            <pc:docMk/>
            <pc:sldMk cId="117034541" sldId="263"/>
            <ac:spMk id="2" creationId="{39CD61EF-3189-4E52-A6B2-5B063CDD26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36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뷰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B25-B858-418B-A74C-BBC7368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뷰의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6B6B-510E-4612-A6FF-A6F9239F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사용자에게 접근이 허용된 자료만을 제한적으로 보여주기 위해 하나 이상의 기본 테이블로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유도된, 이름을 가지는 가상 테이블이다.</a:t>
            </a:r>
          </a:p>
          <a:p>
            <a:r>
              <a:rPr lang="ko-KR" altLang="en-US" dirty="0">
                <a:ea typeface="맑은 고딕"/>
              </a:rPr>
              <a:t>뷰는 저장 장치 내에 물리적으로 </a:t>
            </a:r>
            <a:r>
              <a:rPr lang="ko-KR" altLang="en-US" dirty="0" err="1">
                <a:ea typeface="맑은 고딕"/>
              </a:rPr>
              <a:t>존재X</a:t>
            </a:r>
            <a:r>
              <a:rPr lang="ko-KR" altLang="en-US" dirty="0">
                <a:ea typeface="맑은 고딕"/>
              </a:rPr>
              <a:t> 사용자에게는 있는 것처럼 간주됨</a:t>
            </a:r>
          </a:p>
          <a:p>
            <a:r>
              <a:rPr lang="ko-KR" altLang="en-US" dirty="0">
                <a:ea typeface="맑은 고딕"/>
              </a:rPr>
              <a:t>뷰는 임시적인 작업을 위한 용도로 활용</a:t>
            </a:r>
          </a:p>
          <a:p>
            <a:r>
              <a:rPr lang="ko-KR" altLang="en-US" dirty="0">
                <a:ea typeface="맑은 고딕"/>
              </a:rPr>
              <a:t>뷰는 조인문의 사용 최소화로 사용상의 편의성을 최대화한다.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61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A61-2BD8-4FEE-A4F7-69139C76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뷰의 특징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368E-8E67-42EA-A6C3-82F6D517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뷰는 가상 테이블이기 때문에 물리적으로 구현되어 있지 않다.</a:t>
            </a:r>
          </a:p>
          <a:p>
            <a:r>
              <a:rPr lang="ko-KR" altLang="en-US" dirty="0">
                <a:ea typeface="맑은 고딕"/>
              </a:rPr>
              <a:t>데이터의 논리적 독립성을 제공할 수 있다.</a:t>
            </a:r>
          </a:p>
          <a:p>
            <a:r>
              <a:rPr lang="ko-KR" altLang="en-US" dirty="0">
                <a:ea typeface="맑은 고딕"/>
              </a:rPr>
              <a:t>필요한 데이터만 뷰로 정의해서 처리할 수 있기 때문에 관리가 용이하고 명령문이 간단해짐</a:t>
            </a:r>
          </a:p>
          <a:p>
            <a:r>
              <a:rPr lang="ko-KR" altLang="en-US" dirty="0">
                <a:ea typeface="맑은 고딕"/>
              </a:rPr>
              <a:t>뷰가 정의된 기본 테이블이나 뷰를 삭제하면 그 테이블이나 뷰를 기초로 정의된 다른 뷰도 자동으로 삭제된다.</a:t>
            </a:r>
          </a:p>
        </p:txBody>
      </p:sp>
    </p:spTree>
    <p:extLst>
      <p:ext uri="{BB962C8B-B14F-4D97-AF65-F5344CB8AC3E}">
        <p14:creationId xmlns:p14="http://schemas.microsoft.com/office/powerpoint/2010/main" val="413134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7286-31F8-43C7-B13F-0D6E7379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뷰의 장단점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8B69-9F29-4665-8028-64AED458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장점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논리적 데이터 독립성 제공</a:t>
            </a:r>
          </a:p>
          <a:p>
            <a:r>
              <a:rPr lang="ko-KR" altLang="en-US" dirty="0">
                <a:ea typeface="맑은 고딕"/>
              </a:rPr>
              <a:t>동일 데이터에 대해 동시에 여러 사용자의 상이한 응용이나 욕구를 지원해 준다.</a:t>
            </a:r>
          </a:p>
          <a:p>
            <a:r>
              <a:rPr lang="ko-KR" altLang="en-US" dirty="0">
                <a:ea typeface="맑은 고딕"/>
              </a:rPr>
              <a:t>사용자의 데이터 관리를 간단하게 </a:t>
            </a:r>
            <a:r>
              <a:rPr lang="ko-KR" altLang="en-US" dirty="0" err="1">
                <a:ea typeface="맑은 고딕"/>
              </a:rPr>
              <a:t>해줌</a:t>
            </a:r>
          </a:p>
          <a:p>
            <a:r>
              <a:rPr lang="ko-KR" altLang="en-US" dirty="0">
                <a:ea typeface="맑은 고딕"/>
              </a:rPr>
              <a:t>접근 제어를 통한 자동 보안이 제공된다.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13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9127-8E64-4E68-BB61-AB16EA96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뷰의 장단점</a:t>
            </a:r>
            <a:endParaRPr lang="ko-KR" dirty="0">
              <a:ea typeface="+mj-lt"/>
              <a:cs typeface="+mj-lt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8E81-A17A-4E0E-94BD-6145AF52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독립적인 인덱스를 가질 수 없다.</a:t>
            </a:r>
          </a:p>
          <a:p>
            <a:r>
              <a:rPr lang="ko-KR" altLang="en-US" dirty="0">
                <a:ea typeface="맑은 고딕"/>
              </a:rPr>
              <a:t>뷰의 정의를 변경할 수 없다.</a:t>
            </a:r>
          </a:p>
          <a:p>
            <a:r>
              <a:rPr lang="ko-KR" altLang="en-US" dirty="0">
                <a:ea typeface="맑은 고딕"/>
              </a:rPr>
              <a:t>뷰로 구성된 내용에 대한 삽입, 삭제 ,갱신 연산에 제약이 따른다.</a:t>
            </a:r>
          </a:p>
        </p:txBody>
      </p:sp>
    </p:spTree>
    <p:extLst>
      <p:ext uri="{BB962C8B-B14F-4D97-AF65-F5344CB8AC3E}">
        <p14:creationId xmlns:p14="http://schemas.microsoft.com/office/powerpoint/2010/main" val="47423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6DCF-5669-4EFE-BF93-7C15253C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뷰 설계 순서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568C-5C16-48A2-BC73-A8AA1600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1. 대상 테이블 선정</a:t>
            </a:r>
          </a:p>
          <a:p>
            <a:r>
              <a:rPr lang="ko-KR" altLang="en-US" dirty="0">
                <a:ea typeface="맑은 고딕"/>
              </a:rPr>
              <a:t> - 외부 시스템과 인터페이스에 관여하는 테이블</a:t>
            </a:r>
          </a:p>
          <a:p>
            <a:r>
              <a:rPr lang="ko-KR" altLang="en-US" dirty="0">
                <a:ea typeface="맑은 고딕"/>
              </a:rPr>
              <a:t> - CRUD 매트릭스를 통해 여러 테이블이 동시에 자주 조인되어 접근되는 테이블</a:t>
            </a:r>
          </a:p>
          <a:p>
            <a:r>
              <a:rPr lang="ko-KR" altLang="en-US" dirty="0">
                <a:ea typeface="맑은 고딕"/>
              </a:rPr>
              <a:t> - </a:t>
            </a:r>
            <a:r>
              <a:rPr lang="ko-KR" altLang="en-US" dirty="0" err="1">
                <a:ea typeface="맑은 고딕"/>
              </a:rPr>
              <a:t>SQL문</a:t>
            </a:r>
            <a:r>
              <a:rPr lang="ko-KR" altLang="en-US" dirty="0">
                <a:ea typeface="맑은 고딕"/>
              </a:rPr>
              <a:t> 작성 시 거의 모든 문장에서 인라인 뷰 방식으로 접근되는 테이블</a:t>
            </a:r>
          </a:p>
          <a:p>
            <a:r>
              <a:rPr lang="ko-KR" altLang="en-US" dirty="0">
                <a:ea typeface="맑은 고딕"/>
              </a:rPr>
              <a:t>2. 대상 컬럼을 선정</a:t>
            </a:r>
          </a:p>
          <a:p>
            <a:r>
              <a:rPr lang="ko-KR" altLang="en-US" dirty="0">
                <a:ea typeface="맑은 고딕"/>
              </a:rPr>
              <a:t>3. 정의서 작성</a:t>
            </a:r>
          </a:p>
        </p:txBody>
      </p:sp>
    </p:spTree>
    <p:extLst>
      <p:ext uri="{BB962C8B-B14F-4D97-AF65-F5344CB8AC3E}">
        <p14:creationId xmlns:p14="http://schemas.microsoft.com/office/powerpoint/2010/main" val="16222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52B7-A1D6-4745-8F6E-C9A4E765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뷰 설계 시 고려 사항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AA6B-2B57-4A94-B99E-945ECD18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반복적으로 조인을 설정하여 사용, 동일한 조건절을 사용하는 테이블을 뷰로 생성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동일한 테이블이라도 업무에 따라 테이블을 이용하는 부분이 달라질 수 있으므로 사용할 데이터를 다양한 관점에서 제시해야한다.</a:t>
            </a:r>
          </a:p>
          <a:p>
            <a:r>
              <a:rPr lang="ko-KR" altLang="en-US">
                <a:ea typeface="맑은 고딕"/>
              </a:rPr>
              <a:t>데이터의 보안 유지를 고려하여 설계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914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36</vt:lpstr>
      <vt:lpstr>뷰의 개요</vt:lpstr>
      <vt:lpstr>뷰의 특징</vt:lpstr>
      <vt:lpstr>뷰의 장단점</vt:lpstr>
      <vt:lpstr>뷰의 장단점 </vt:lpstr>
      <vt:lpstr>뷰 설계 순서</vt:lpstr>
      <vt:lpstr>뷰 설계 시 고려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133</cp:revision>
  <dcterms:created xsi:type="dcterms:W3CDTF">2012-07-30T17:18:39Z</dcterms:created>
  <dcterms:modified xsi:type="dcterms:W3CDTF">2020-11-09T08:22:12Z</dcterms:modified>
</cp:coreProperties>
</file>