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4CDE1B-82C3-4C31-9176-185DCFFDD930}" v="2864" dt="2020-11-09T08:56:34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D14CDE1B-82C3-4C31-9176-185DCFFDD930}"/>
    <pc:docChg chg="addSld delSld modSld">
      <pc:chgData name="Kim Taeheon" userId="385814b8f76df9d8" providerId="Windows Live" clId="Web-{D14CDE1B-82C3-4C31-9176-185DCFFDD930}" dt="2020-11-09T08:56:34.205" v="2851" actId="20577"/>
      <pc:docMkLst>
        <pc:docMk/>
      </pc:docMkLst>
      <pc:sldChg chg="modSp">
        <pc:chgData name="Kim Taeheon" userId="385814b8f76df9d8" providerId="Windows Live" clId="Web-{D14CDE1B-82C3-4C31-9176-185DCFFDD930}" dt="2020-11-09T08:38:38.418" v="46" actId="20577"/>
        <pc:sldMkLst>
          <pc:docMk/>
          <pc:sldMk cId="3569210928" sldId="256"/>
        </pc:sldMkLst>
        <pc:spChg chg="mod">
          <ac:chgData name="Kim Taeheon" userId="385814b8f76df9d8" providerId="Windows Live" clId="Web-{D14CDE1B-82C3-4C31-9176-185DCFFDD930}" dt="2020-11-09T08:38:34.668" v="21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D14CDE1B-82C3-4C31-9176-185DCFFDD930}" dt="2020-11-09T08:38:38.418" v="46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D14CDE1B-82C3-4C31-9176-185DCFFDD930}" dt="2020-11-09T08:41:47.791" v="350" actId="20577"/>
        <pc:sldMkLst>
          <pc:docMk/>
          <pc:sldMk cId="3446632036" sldId="257"/>
        </pc:sldMkLst>
        <pc:spChg chg="mod">
          <ac:chgData name="Kim Taeheon" userId="385814b8f76df9d8" providerId="Windows Live" clId="Web-{D14CDE1B-82C3-4C31-9176-185DCFFDD930}" dt="2020-11-09T08:39:45.386" v="65" actId="20577"/>
          <ac:spMkLst>
            <pc:docMk/>
            <pc:sldMk cId="3446632036" sldId="257"/>
            <ac:spMk id="2" creationId="{40B3467A-5BA3-42B7-BC1D-77DE0E7B1B3E}"/>
          </ac:spMkLst>
        </pc:spChg>
        <pc:spChg chg="mod">
          <ac:chgData name="Kim Taeheon" userId="385814b8f76df9d8" providerId="Windows Live" clId="Web-{D14CDE1B-82C3-4C31-9176-185DCFFDD930}" dt="2020-11-09T08:41:47.791" v="350" actId="20577"/>
          <ac:spMkLst>
            <pc:docMk/>
            <pc:sldMk cId="3446632036" sldId="257"/>
            <ac:spMk id="3" creationId="{EF8D1E39-9EF1-4B79-93EE-7FFB10429DDF}"/>
          </ac:spMkLst>
        </pc:spChg>
      </pc:sldChg>
      <pc:sldChg chg="modSp new">
        <pc:chgData name="Kim Taeheon" userId="385814b8f76df9d8" providerId="Windows Live" clId="Web-{D14CDE1B-82C3-4C31-9176-185DCFFDD930}" dt="2020-11-09T08:43:03.869" v="694" actId="20577"/>
        <pc:sldMkLst>
          <pc:docMk/>
          <pc:sldMk cId="3919630062" sldId="258"/>
        </pc:sldMkLst>
        <pc:spChg chg="mod">
          <ac:chgData name="Kim Taeheon" userId="385814b8f76df9d8" providerId="Windows Live" clId="Web-{D14CDE1B-82C3-4C31-9176-185DCFFDD930}" dt="2020-11-09T08:41:55.447" v="375" actId="20577"/>
          <ac:spMkLst>
            <pc:docMk/>
            <pc:sldMk cId="3919630062" sldId="258"/>
            <ac:spMk id="2" creationId="{9FFC44D0-E48A-4A49-A315-502A1B1CF376}"/>
          </ac:spMkLst>
        </pc:spChg>
        <pc:spChg chg="mod">
          <ac:chgData name="Kim Taeheon" userId="385814b8f76df9d8" providerId="Windows Live" clId="Web-{D14CDE1B-82C3-4C31-9176-185DCFFDD930}" dt="2020-11-09T08:43:03.869" v="694" actId="20577"/>
          <ac:spMkLst>
            <pc:docMk/>
            <pc:sldMk cId="3919630062" sldId="258"/>
            <ac:spMk id="3" creationId="{E3875AE6-1D61-4E65-8315-E0C618C6EEF2}"/>
          </ac:spMkLst>
        </pc:spChg>
      </pc:sldChg>
      <pc:sldChg chg="modSp new">
        <pc:chgData name="Kim Taeheon" userId="385814b8f76df9d8" providerId="Windows Live" clId="Web-{D14CDE1B-82C3-4C31-9176-185DCFFDD930}" dt="2020-11-09T08:43:58.290" v="892" actId="20577"/>
        <pc:sldMkLst>
          <pc:docMk/>
          <pc:sldMk cId="2423938794" sldId="259"/>
        </pc:sldMkLst>
        <pc:spChg chg="mod">
          <ac:chgData name="Kim Taeheon" userId="385814b8f76df9d8" providerId="Windows Live" clId="Web-{D14CDE1B-82C3-4C31-9176-185DCFFDD930}" dt="2020-11-09T08:43:14.447" v="731" actId="20577"/>
          <ac:spMkLst>
            <pc:docMk/>
            <pc:sldMk cId="2423938794" sldId="259"/>
            <ac:spMk id="2" creationId="{C35C3279-C581-4C62-8EAD-26B4332D43C4}"/>
          </ac:spMkLst>
        </pc:spChg>
        <pc:spChg chg="mod">
          <ac:chgData name="Kim Taeheon" userId="385814b8f76df9d8" providerId="Windows Live" clId="Web-{D14CDE1B-82C3-4C31-9176-185DCFFDD930}" dt="2020-11-09T08:43:58.290" v="892" actId="20577"/>
          <ac:spMkLst>
            <pc:docMk/>
            <pc:sldMk cId="2423938794" sldId="259"/>
            <ac:spMk id="3" creationId="{F7E900A2-4A7A-4F6D-B5FB-33DD0CA85946}"/>
          </ac:spMkLst>
        </pc:spChg>
      </pc:sldChg>
      <pc:sldChg chg="modSp new">
        <pc:chgData name="Kim Taeheon" userId="385814b8f76df9d8" providerId="Windows Live" clId="Web-{D14CDE1B-82C3-4C31-9176-185DCFFDD930}" dt="2020-11-09T08:46:25.195" v="1357" actId="20577"/>
        <pc:sldMkLst>
          <pc:docMk/>
          <pc:sldMk cId="3585766575" sldId="260"/>
        </pc:sldMkLst>
        <pc:spChg chg="mod">
          <ac:chgData name="Kim Taeheon" userId="385814b8f76df9d8" providerId="Windows Live" clId="Web-{D14CDE1B-82C3-4C31-9176-185DCFFDD930}" dt="2020-11-09T08:44:04.665" v="897" actId="20577"/>
          <ac:spMkLst>
            <pc:docMk/>
            <pc:sldMk cId="3585766575" sldId="260"/>
            <ac:spMk id="2" creationId="{43F9A06C-9E25-45E9-876A-1CAE01D0E5A9}"/>
          </ac:spMkLst>
        </pc:spChg>
        <pc:spChg chg="mod">
          <ac:chgData name="Kim Taeheon" userId="385814b8f76df9d8" providerId="Windows Live" clId="Web-{D14CDE1B-82C3-4C31-9176-185DCFFDD930}" dt="2020-11-09T08:46:25.195" v="1357" actId="20577"/>
          <ac:spMkLst>
            <pc:docMk/>
            <pc:sldMk cId="3585766575" sldId="260"/>
            <ac:spMk id="3" creationId="{6D97AD14-DCEC-4C09-A588-900BF58F3A8E}"/>
          </ac:spMkLst>
        </pc:spChg>
      </pc:sldChg>
      <pc:sldChg chg="modSp new">
        <pc:chgData name="Kim Taeheon" userId="385814b8f76df9d8" providerId="Windows Live" clId="Web-{D14CDE1B-82C3-4C31-9176-185DCFFDD930}" dt="2020-11-09T08:48:02.350" v="1833" actId="20577"/>
        <pc:sldMkLst>
          <pc:docMk/>
          <pc:sldMk cId="3728110229" sldId="261"/>
        </pc:sldMkLst>
        <pc:spChg chg="mod">
          <ac:chgData name="Kim Taeheon" userId="385814b8f76df9d8" providerId="Windows Live" clId="Web-{D14CDE1B-82C3-4C31-9176-185DCFFDD930}" dt="2020-11-09T08:46:34.101" v="1391" actId="20577"/>
          <ac:spMkLst>
            <pc:docMk/>
            <pc:sldMk cId="3728110229" sldId="261"/>
            <ac:spMk id="2" creationId="{0DDA51DB-C9FB-40F7-A8CD-9AD2FE480AC4}"/>
          </ac:spMkLst>
        </pc:spChg>
        <pc:spChg chg="mod">
          <ac:chgData name="Kim Taeheon" userId="385814b8f76df9d8" providerId="Windows Live" clId="Web-{D14CDE1B-82C3-4C31-9176-185DCFFDD930}" dt="2020-11-09T08:48:02.350" v="1833" actId="20577"/>
          <ac:spMkLst>
            <pc:docMk/>
            <pc:sldMk cId="3728110229" sldId="261"/>
            <ac:spMk id="3" creationId="{49C5F3D4-CF52-47FE-BCD2-B519D19B2C7B}"/>
          </ac:spMkLst>
        </pc:spChg>
      </pc:sldChg>
      <pc:sldChg chg="modSp new">
        <pc:chgData name="Kim Taeheon" userId="385814b8f76df9d8" providerId="Windows Live" clId="Web-{D14CDE1B-82C3-4C31-9176-185DCFFDD930}" dt="2020-11-09T08:52:24.129" v="2439" actId="20577"/>
        <pc:sldMkLst>
          <pc:docMk/>
          <pc:sldMk cId="2158596709" sldId="262"/>
        </pc:sldMkLst>
        <pc:spChg chg="mod">
          <ac:chgData name="Kim Taeheon" userId="385814b8f76df9d8" providerId="Windows Live" clId="Web-{D14CDE1B-82C3-4C31-9176-185DCFFDD930}" dt="2020-11-09T08:48:09.147" v="1844" actId="20577"/>
          <ac:spMkLst>
            <pc:docMk/>
            <pc:sldMk cId="2158596709" sldId="262"/>
            <ac:spMk id="2" creationId="{6F8AF436-9C52-4468-9F5D-237787728C27}"/>
          </ac:spMkLst>
        </pc:spChg>
        <pc:spChg chg="mod">
          <ac:chgData name="Kim Taeheon" userId="385814b8f76df9d8" providerId="Windows Live" clId="Web-{D14CDE1B-82C3-4C31-9176-185DCFFDD930}" dt="2020-11-09T08:52:24.129" v="2439" actId="20577"/>
          <ac:spMkLst>
            <pc:docMk/>
            <pc:sldMk cId="2158596709" sldId="262"/>
            <ac:spMk id="3" creationId="{F19B4352-4D13-4D4F-AB7A-76E4E39B86AA}"/>
          </ac:spMkLst>
        </pc:spChg>
      </pc:sldChg>
      <pc:sldChg chg="modSp new">
        <pc:chgData name="Kim Taeheon" userId="385814b8f76df9d8" providerId="Windows Live" clId="Web-{D14CDE1B-82C3-4C31-9176-185DCFFDD930}" dt="2020-11-09T08:56:34.205" v="2850" actId="20577"/>
        <pc:sldMkLst>
          <pc:docMk/>
          <pc:sldMk cId="3551886991" sldId="263"/>
        </pc:sldMkLst>
        <pc:spChg chg="mod">
          <ac:chgData name="Kim Taeheon" userId="385814b8f76df9d8" providerId="Windows Live" clId="Web-{D14CDE1B-82C3-4C31-9176-185DCFFDD930}" dt="2020-11-09T08:53:48.566" v="2487" actId="20577"/>
          <ac:spMkLst>
            <pc:docMk/>
            <pc:sldMk cId="3551886991" sldId="263"/>
            <ac:spMk id="2" creationId="{492F85E9-5227-42A4-A8B3-0089766AC473}"/>
          </ac:spMkLst>
        </pc:spChg>
        <pc:spChg chg="mod">
          <ac:chgData name="Kim Taeheon" userId="385814b8f76df9d8" providerId="Windows Live" clId="Web-{D14CDE1B-82C3-4C31-9176-185DCFFDD930}" dt="2020-11-09T08:56:34.205" v="2850" actId="20577"/>
          <ac:spMkLst>
            <pc:docMk/>
            <pc:sldMk cId="3551886991" sldId="263"/>
            <ac:spMk id="3" creationId="{1ED7D691-FB74-4676-8B88-FB8E69A71EDD}"/>
          </ac:spMkLst>
        </pc:spChg>
      </pc:sldChg>
      <pc:sldChg chg="new del">
        <pc:chgData name="Kim Taeheon" userId="385814b8f76df9d8" providerId="Windows Live" clId="Web-{D14CDE1B-82C3-4C31-9176-185DCFFDD930}" dt="2020-11-09T08:53:31.551" v="2443"/>
        <pc:sldMkLst>
          <pc:docMk/>
          <pc:sldMk cId="3584913538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 38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파티션 설계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467A-5BA3-42B7-BC1D-77DE0E7B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파티션의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D1E39-9EF1-4B79-93EE-7FFB1042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데이터베이스에서 파티션은 대용량의 테이블이나 인덱스를 작은 논리적 단위인 파티션으로 나누는 것을 말함.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테이블이나 인덱스를 </a:t>
            </a:r>
            <a:r>
              <a:rPr lang="ko-KR" altLang="en-US" dirty="0" err="1">
                <a:ea typeface="맑은 고딕"/>
              </a:rPr>
              <a:t>파티셔닝</a:t>
            </a:r>
            <a:r>
              <a:rPr lang="ko-KR" altLang="en-US" dirty="0">
                <a:ea typeface="맑은 고딕"/>
              </a:rPr>
              <a:t> 하면 파티션키 또는 인덱스키에 따라 물리적으로 별도의 공간에 데이터가 저장됨</a:t>
            </a:r>
          </a:p>
        </p:txBody>
      </p:sp>
    </p:spTree>
    <p:extLst>
      <p:ext uri="{BB962C8B-B14F-4D97-AF65-F5344CB8AC3E}">
        <p14:creationId xmlns:p14="http://schemas.microsoft.com/office/powerpoint/2010/main" val="344663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44D0-E48A-4A49-A315-502A1B1C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파티션의 장단점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5AE6-1D61-4E65-8315-E0C618C6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장점</a:t>
            </a:r>
            <a:endParaRPr lang="ko-KR" altLang="en-US" dirty="0"/>
          </a:p>
          <a:p>
            <a:r>
              <a:rPr lang="ko-KR" altLang="en-US" dirty="0">
                <a:ea typeface="맑은 고딕"/>
              </a:rPr>
              <a:t>데이터 접근 시 액세스 범위를 줄여 쿼리 성능이 향상</a:t>
            </a:r>
          </a:p>
          <a:p>
            <a:r>
              <a:rPr lang="ko-KR" altLang="en-US" dirty="0">
                <a:ea typeface="맑은 고딕"/>
              </a:rPr>
              <a:t>데이터 가용성이 향상</a:t>
            </a:r>
          </a:p>
          <a:p>
            <a:r>
              <a:rPr lang="ko-KR" altLang="en-US" dirty="0">
                <a:ea typeface="맑은 고딕"/>
              </a:rPr>
              <a:t>파티션별로 데이터가 분산되어 저장되므로 디스크의 성능이 향상</a:t>
            </a:r>
          </a:p>
          <a:p>
            <a:r>
              <a:rPr lang="ko-KR" altLang="en-US" dirty="0">
                <a:ea typeface="맑은 고딕"/>
              </a:rPr>
              <a:t>시스템 장애 시 데이터 손상 정도를 최소화할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391963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3279-C581-4C62-8EAD-26B4332D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파티션의 장단점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900A2-4A7A-4F6D-B5FB-33DD0CA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단점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하나의 테이블을 세분화하여 관리하므로 세심한 관리가 요구</a:t>
            </a:r>
          </a:p>
          <a:p>
            <a:r>
              <a:rPr lang="ko-KR" altLang="en-US" dirty="0">
                <a:ea typeface="맑은 고딕"/>
              </a:rPr>
              <a:t>테이블간 조인에 대한 비용이 증가</a:t>
            </a:r>
          </a:p>
          <a:p>
            <a:r>
              <a:rPr lang="ko-KR" altLang="en-US" dirty="0">
                <a:ea typeface="맑은 고딕"/>
              </a:rPr>
              <a:t>용량이 작은 테이블에 </a:t>
            </a:r>
            <a:r>
              <a:rPr lang="ko-KR" altLang="en-US" dirty="0" err="1">
                <a:ea typeface="맑은 고딕"/>
              </a:rPr>
              <a:t>파티셔닝</a:t>
            </a:r>
            <a:r>
              <a:rPr lang="ko-KR" altLang="en-US" dirty="0">
                <a:ea typeface="맑은 고딕"/>
              </a:rPr>
              <a:t> 수행 시 오히려 성능 저하.</a:t>
            </a:r>
          </a:p>
        </p:txBody>
      </p:sp>
    </p:spTree>
    <p:extLst>
      <p:ext uri="{BB962C8B-B14F-4D97-AF65-F5344CB8AC3E}">
        <p14:creationId xmlns:p14="http://schemas.microsoft.com/office/powerpoint/2010/main" val="242393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A06C-9E25-45E9-876A-1CAE01D0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파티션의 종류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AD14-DCEC-4C09-A588-900BF58F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범위 분할, 해시 분할, 조합 분할 등이 있다.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범위 분할 : 지정할 열의 값을 기준으로 분할</a:t>
            </a:r>
          </a:p>
          <a:p>
            <a:r>
              <a:rPr lang="ko-KR" altLang="en-US" dirty="0">
                <a:ea typeface="맑은 고딕"/>
              </a:rPr>
              <a:t>해시 분할 : 해시 함수를 적용한 결과 값에 따라 데이터를 분할</a:t>
            </a:r>
          </a:p>
          <a:p>
            <a:r>
              <a:rPr lang="ko-KR" altLang="en-US" dirty="0">
                <a:ea typeface="맑은 고딕"/>
              </a:rPr>
              <a:t>특정 데이터가 어디에 있는지 판단할 수 없다.</a:t>
            </a:r>
          </a:p>
          <a:p>
            <a:r>
              <a:rPr lang="ko-KR" altLang="en-US" dirty="0">
                <a:ea typeface="맑은 고딕"/>
              </a:rPr>
              <a:t>주민번호 같은 데이터가 고른 칼럼에 효과적</a:t>
            </a:r>
          </a:p>
          <a:p>
            <a:r>
              <a:rPr lang="ko-KR" altLang="en-US" dirty="0">
                <a:ea typeface="맑은 고딕"/>
              </a:rPr>
              <a:t>조합 분할 : 범위 분할로 분할한 다음 해시 함수를 적용하여 다시 분할하는 방식</a:t>
            </a:r>
          </a:p>
          <a:p>
            <a:r>
              <a:rPr lang="ko-KR" altLang="en-US" dirty="0">
                <a:ea typeface="맑은 고딕"/>
              </a:rPr>
              <a:t>범위 분할한 파티션이 너무 커서 관리가 어려울 때 유용.</a:t>
            </a:r>
          </a:p>
        </p:txBody>
      </p:sp>
    </p:spTree>
    <p:extLst>
      <p:ext uri="{BB962C8B-B14F-4D97-AF65-F5344CB8AC3E}">
        <p14:creationId xmlns:p14="http://schemas.microsoft.com/office/powerpoint/2010/main" val="358576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51DB-C9FB-40F7-A8CD-9AD2FE48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파티션 선정 시 고려 사항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5F3D4-CF52-47FE-BCD2-B519D19B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파티션키는 테이블 접근 유형에 따라 </a:t>
            </a:r>
            <a:r>
              <a:rPr lang="ko-KR" altLang="en-US" dirty="0" err="1">
                <a:ea typeface="맑은 고딕"/>
              </a:rPr>
              <a:t>파티셔닝이</a:t>
            </a:r>
            <a:r>
              <a:rPr lang="ko-KR" altLang="en-US" dirty="0">
                <a:ea typeface="맑은 고딕"/>
              </a:rPr>
              <a:t> 이뤄지도록 선정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데이터 관리의 용이성을 위해 </a:t>
            </a:r>
            <a:r>
              <a:rPr lang="ko-KR" altLang="en-US" dirty="0" err="1">
                <a:ea typeface="맑은 고딕"/>
              </a:rPr>
              <a:t>이력성</a:t>
            </a:r>
            <a:r>
              <a:rPr lang="ko-KR" altLang="en-US" dirty="0">
                <a:ea typeface="맑은 고딕"/>
              </a:rPr>
              <a:t> 데이터는 파티션 생성주기와 소멸주기를 </a:t>
            </a:r>
            <a:r>
              <a:rPr lang="ko-KR" altLang="en-US" dirty="0" err="1">
                <a:ea typeface="맑은 고딕"/>
              </a:rPr>
              <a:t>일치시켜야함</a:t>
            </a:r>
            <a:r>
              <a:rPr lang="ko-KR" altLang="en-US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매일 생성되는 날짜 컬럼, 백업의 기준이 되는 날짜 컬럼, 파티션 간 이동이 없는 컬럼, </a:t>
            </a:r>
            <a:r>
              <a:rPr lang="ko-KR" altLang="en-US" dirty="0" err="1">
                <a:ea typeface="맑은 고딕"/>
              </a:rPr>
              <a:t>I</a:t>
            </a:r>
            <a:r>
              <a:rPr lang="ko-KR" altLang="en-US" dirty="0">
                <a:ea typeface="맑은 고딕"/>
              </a:rPr>
              <a:t>/</a:t>
            </a:r>
            <a:r>
              <a:rPr lang="ko-KR" altLang="en-US" dirty="0" err="1">
                <a:ea typeface="맑은 고딕"/>
              </a:rPr>
              <a:t>O</a:t>
            </a:r>
            <a:r>
              <a:rPr lang="ko-KR" altLang="en-US" dirty="0">
                <a:ea typeface="맑은 고딕"/>
              </a:rPr>
              <a:t> 병목을 줄일 수 있는 데이터 분포가 양호한 컬럼 등을 파티션키로 선정한다.</a:t>
            </a:r>
          </a:p>
        </p:txBody>
      </p:sp>
    </p:spTree>
    <p:extLst>
      <p:ext uri="{BB962C8B-B14F-4D97-AF65-F5344CB8AC3E}">
        <p14:creationId xmlns:p14="http://schemas.microsoft.com/office/powerpoint/2010/main" val="372811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F436-9C52-4468-9F5D-23778772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인덱스 파티션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B4352-4D13-4D4F-AB7A-76E4E39B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인덱스 파티션은 </a:t>
            </a:r>
            <a:r>
              <a:rPr lang="ko-KR" altLang="en-US" dirty="0" err="1">
                <a:ea typeface="맑은 고딕"/>
              </a:rPr>
              <a:t>파티션된</a:t>
            </a:r>
            <a:r>
              <a:rPr lang="ko-KR" altLang="en-US" dirty="0">
                <a:ea typeface="맑은 고딕"/>
              </a:rPr>
              <a:t> 테이블의 데이터를 관리하기 위해 인덱스를 나눈 것</a:t>
            </a:r>
          </a:p>
          <a:p>
            <a:r>
              <a:rPr lang="ko-KR" altLang="en-US" dirty="0" err="1">
                <a:ea typeface="맑은 고딕"/>
              </a:rPr>
              <a:t>파티션된</a:t>
            </a:r>
            <a:r>
              <a:rPr lang="ko-KR" altLang="en-US" dirty="0">
                <a:ea typeface="맑은 고딕"/>
              </a:rPr>
              <a:t> 테이블의 종속 여부에 따라 </a:t>
            </a:r>
            <a:r>
              <a:rPr lang="ko-KR" altLang="en-US" dirty="0" err="1">
                <a:ea typeface="맑은 고딕"/>
              </a:rPr>
              <a:t>Local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Partitioned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Index와</a:t>
            </a:r>
          </a:p>
          <a:p>
            <a:r>
              <a:rPr lang="ko-KR" altLang="en-US" dirty="0">
                <a:ea typeface="맑은 고딕"/>
              </a:rPr>
              <a:t>Global </a:t>
            </a:r>
            <a:r>
              <a:rPr lang="ko-KR" altLang="en-US" dirty="0" err="1">
                <a:ea typeface="맑은 고딕"/>
              </a:rPr>
              <a:t>Partition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Index로</a:t>
            </a:r>
            <a:r>
              <a:rPr lang="ko-KR" altLang="en-US" dirty="0">
                <a:ea typeface="맑은 고딕"/>
              </a:rPr>
              <a:t> 나뉜다.</a:t>
            </a:r>
          </a:p>
          <a:p>
            <a:r>
              <a:rPr lang="ko-KR" altLang="en-US" dirty="0" err="1">
                <a:ea typeface="맑은 고딕"/>
              </a:rPr>
              <a:t>Local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Partitioned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index</a:t>
            </a:r>
            <a:r>
              <a:rPr lang="ko-KR" altLang="en-US" dirty="0">
                <a:ea typeface="맑은 고딕"/>
              </a:rPr>
              <a:t> : 테이블 파티션과 인덱스 파티션이 1:1 대응되도록 </a:t>
            </a:r>
            <a:r>
              <a:rPr lang="ko-KR" altLang="en-US" dirty="0" err="1">
                <a:ea typeface="맑은 고딕"/>
              </a:rPr>
              <a:t>파티셔닝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Global </a:t>
            </a:r>
            <a:r>
              <a:rPr lang="ko-KR" altLang="en-US" dirty="0" err="1">
                <a:ea typeface="맑은 고딕"/>
              </a:rPr>
              <a:t>Partition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Index</a:t>
            </a:r>
            <a:r>
              <a:rPr lang="ko-KR" altLang="en-US" dirty="0">
                <a:ea typeface="맑은 고딕"/>
              </a:rPr>
              <a:t> : 테이블 파티션과 인덱스 파티션이 독립적으로 구성되도록 </a:t>
            </a:r>
            <a:r>
              <a:rPr lang="ko-KR" altLang="en-US" dirty="0" err="1">
                <a:ea typeface="맑은 고딕"/>
              </a:rPr>
              <a:t>파티셔닝한다</a:t>
            </a:r>
            <a:r>
              <a:rPr lang="ko-KR" altLang="en-US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59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85E9-5227-42A4-A8B3-0089766A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인덱스 파티션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D691-FB74-4676-8B88-FB8E69A7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인덱스 파티션은 인덱스 파티션키 컬럼의 위치에 따라 </a:t>
            </a:r>
            <a:r>
              <a:rPr lang="ko-KR" altLang="en-US" dirty="0" err="1">
                <a:ea typeface="맑은 고딕"/>
              </a:rPr>
              <a:t>Prefixed</a:t>
            </a: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err="1">
                <a:ea typeface="맑은 고딕"/>
              </a:rPr>
              <a:t>Partitoned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Index와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Non-prefixed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Partitioned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Index로</a:t>
            </a:r>
            <a:r>
              <a:rPr lang="ko-KR" altLang="en-US" dirty="0">
                <a:ea typeface="맑은 고딕"/>
              </a:rPr>
              <a:t> 나뉜다.</a:t>
            </a:r>
          </a:p>
          <a:p>
            <a:r>
              <a:rPr lang="ko-KR" dirty="0" err="1">
                <a:latin typeface="Malgun Gothic"/>
                <a:ea typeface="Malgun Gothic"/>
              </a:rPr>
              <a:t>Prefixed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Partitioned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Index</a:t>
            </a:r>
            <a:r>
              <a:rPr lang="ko-KR" dirty="0">
                <a:latin typeface="Malgun Gothic"/>
                <a:ea typeface="Malgun Gothic"/>
              </a:rPr>
              <a:t> : 인덱스 파티션키와 인덱스 첫 번째 컬럼이 같다.</a:t>
            </a:r>
            <a:endParaRPr lang="ko-KR" altLang="en-US" dirty="0">
              <a:ea typeface="맑은 고딕"/>
            </a:endParaRPr>
          </a:p>
          <a:p>
            <a:r>
              <a:rPr lang="en-US" altLang="ko-KR" dirty="0">
                <a:latin typeface="Malgun Gothic"/>
                <a:ea typeface="Malgun Gothic"/>
              </a:rPr>
              <a:t>Non-Prefixed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Partitioned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Index</a:t>
            </a:r>
            <a:r>
              <a:rPr lang="ko-KR" dirty="0">
                <a:latin typeface="Malgun Gothic"/>
                <a:ea typeface="Malgun Gothic"/>
              </a:rPr>
              <a:t> : 인덱스 파티션키와 인덱스 첫 번째 컬럼이 다르다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endParaRPr lang="ko-KR" dirty="0">
              <a:latin typeface="Malgun Gothic"/>
              <a:ea typeface="Malgun Gothic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5188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테마</vt:lpstr>
      <vt:lpstr>Section 38</vt:lpstr>
      <vt:lpstr>파티션의 개요</vt:lpstr>
      <vt:lpstr>파티션의 장단점</vt:lpstr>
      <vt:lpstr>파티션의 장단점</vt:lpstr>
      <vt:lpstr>파티션의 종류</vt:lpstr>
      <vt:lpstr>파티션 선정 시 고려 사항</vt:lpstr>
      <vt:lpstr>인덱스 파티션</vt:lpstr>
      <vt:lpstr>인덱스 파티션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ㄴㄷㅈ</dc:title>
  <dc:creator/>
  <cp:lastModifiedBy/>
  <cp:revision>191</cp:revision>
  <dcterms:created xsi:type="dcterms:W3CDTF">2012-07-30T17:18:39Z</dcterms:created>
  <dcterms:modified xsi:type="dcterms:W3CDTF">2020-11-09T08:56:34Z</dcterms:modified>
</cp:coreProperties>
</file>