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6679D-78C7-4D15-81A1-05F0DCA31B16}" v="2950" dt="2020-11-10T01:01:05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C816679D-78C7-4D15-81A1-05F0DCA31B16}"/>
    <pc:docChg chg="addSld modSld">
      <pc:chgData name="Kim Taeheon" userId="385814b8f76df9d8" providerId="Windows Live" clId="Web-{C816679D-78C7-4D15-81A1-05F0DCA31B16}" dt="2020-11-10T01:01:05.868" v="2949" actId="20577"/>
      <pc:docMkLst>
        <pc:docMk/>
      </pc:docMkLst>
      <pc:sldChg chg="modSp">
        <pc:chgData name="Kim Taeheon" userId="385814b8f76df9d8" providerId="Windows Live" clId="Web-{C816679D-78C7-4D15-81A1-05F0DCA31B16}" dt="2020-11-10T00:30:33.608" v="56" actId="20577"/>
        <pc:sldMkLst>
          <pc:docMk/>
          <pc:sldMk cId="3569210928" sldId="256"/>
        </pc:sldMkLst>
        <pc:spChg chg="mod">
          <ac:chgData name="Kim Taeheon" userId="385814b8f76df9d8" providerId="Windows Live" clId="Web-{C816679D-78C7-4D15-81A1-05F0DCA31B16}" dt="2020-11-10T00:30:29.171" v="3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C816679D-78C7-4D15-81A1-05F0DCA31B16}" dt="2020-11-10T00:30:33.608" v="5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C816679D-78C7-4D15-81A1-05F0DCA31B16}" dt="2020-11-10T00:32:03.892" v="258" actId="20577"/>
        <pc:sldMkLst>
          <pc:docMk/>
          <pc:sldMk cId="52718317" sldId="257"/>
        </pc:sldMkLst>
        <pc:spChg chg="mod">
          <ac:chgData name="Kim Taeheon" userId="385814b8f76df9d8" providerId="Windows Live" clId="Web-{C816679D-78C7-4D15-81A1-05F0DCA31B16}" dt="2020-11-10T00:30:45.609" v="68" actId="20577"/>
          <ac:spMkLst>
            <pc:docMk/>
            <pc:sldMk cId="52718317" sldId="257"/>
            <ac:spMk id="2" creationId="{DB3A6E14-8954-46E0-A653-0FE35BCC5E04}"/>
          </ac:spMkLst>
        </pc:spChg>
        <pc:spChg chg="mod">
          <ac:chgData name="Kim Taeheon" userId="385814b8f76df9d8" providerId="Windows Live" clId="Web-{C816679D-78C7-4D15-81A1-05F0DCA31B16}" dt="2020-11-10T00:32:03.892" v="258" actId="20577"/>
          <ac:spMkLst>
            <pc:docMk/>
            <pc:sldMk cId="52718317" sldId="257"/>
            <ac:spMk id="3" creationId="{5A53245F-881C-40AF-B4F6-31AAD5E397F9}"/>
          </ac:spMkLst>
        </pc:spChg>
      </pc:sldChg>
      <pc:sldChg chg="modSp new">
        <pc:chgData name="Kim Taeheon" userId="385814b8f76df9d8" providerId="Windows Live" clId="Web-{C816679D-78C7-4D15-81A1-05F0DCA31B16}" dt="2020-11-10T00:35:18.927" v="648" actId="20577"/>
        <pc:sldMkLst>
          <pc:docMk/>
          <pc:sldMk cId="1323179312" sldId="258"/>
        </pc:sldMkLst>
        <pc:spChg chg="mod">
          <ac:chgData name="Kim Taeheon" userId="385814b8f76df9d8" providerId="Windows Live" clId="Web-{C816679D-78C7-4D15-81A1-05F0DCA31B16}" dt="2020-11-10T00:32:30.064" v="312" actId="20577"/>
          <ac:spMkLst>
            <pc:docMk/>
            <pc:sldMk cId="1323179312" sldId="258"/>
            <ac:spMk id="2" creationId="{16E473FC-4E94-42AF-9903-B68BFE6C0B8E}"/>
          </ac:spMkLst>
        </pc:spChg>
        <pc:spChg chg="mod">
          <ac:chgData name="Kim Taeheon" userId="385814b8f76df9d8" providerId="Windows Live" clId="Web-{C816679D-78C7-4D15-81A1-05F0DCA31B16}" dt="2020-11-10T00:35:18.927" v="648" actId="20577"/>
          <ac:spMkLst>
            <pc:docMk/>
            <pc:sldMk cId="1323179312" sldId="258"/>
            <ac:spMk id="3" creationId="{AF0DDFDB-4F09-48D6-A134-4514D5A67985}"/>
          </ac:spMkLst>
        </pc:spChg>
      </pc:sldChg>
      <pc:sldChg chg="modSp new">
        <pc:chgData name="Kim Taeheon" userId="385814b8f76df9d8" providerId="Windows Live" clId="Web-{C816679D-78C7-4D15-81A1-05F0DCA31B16}" dt="2020-11-10T00:36:33.913" v="1008" actId="20577"/>
        <pc:sldMkLst>
          <pc:docMk/>
          <pc:sldMk cId="2209680050" sldId="259"/>
        </pc:sldMkLst>
        <pc:spChg chg="mod">
          <ac:chgData name="Kim Taeheon" userId="385814b8f76df9d8" providerId="Windows Live" clId="Web-{C816679D-78C7-4D15-81A1-05F0DCA31B16}" dt="2020-11-10T00:35:27.240" v="668" actId="20577"/>
          <ac:spMkLst>
            <pc:docMk/>
            <pc:sldMk cId="2209680050" sldId="259"/>
            <ac:spMk id="2" creationId="{861CE659-B6B0-4D78-B4BF-BF3413CBE90C}"/>
          </ac:spMkLst>
        </pc:spChg>
        <pc:spChg chg="mod">
          <ac:chgData name="Kim Taeheon" userId="385814b8f76df9d8" providerId="Windows Live" clId="Web-{C816679D-78C7-4D15-81A1-05F0DCA31B16}" dt="2020-11-10T00:36:33.913" v="1008" actId="20577"/>
          <ac:spMkLst>
            <pc:docMk/>
            <pc:sldMk cId="2209680050" sldId="259"/>
            <ac:spMk id="3" creationId="{F2ACFC22-6D0F-4C08-BE97-C93C900E56C9}"/>
          </ac:spMkLst>
        </pc:spChg>
      </pc:sldChg>
      <pc:sldChg chg="modSp new">
        <pc:chgData name="Kim Taeheon" userId="385814b8f76df9d8" providerId="Windows Live" clId="Web-{C816679D-78C7-4D15-81A1-05F0DCA31B16}" dt="2020-11-10T00:37:27.227" v="1329" actId="20577"/>
        <pc:sldMkLst>
          <pc:docMk/>
          <pc:sldMk cId="1613869955" sldId="260"/>
        </pc:sldMkLst>
        <pc:spChg chg="mod">
          <ac:chgData name="Kim Taeheon" userId="385814b8f76df9d8" providerId="Windows Live" clId="Web-{C816679D-78C7-4D15-81A1-05F0DCA31B16}" dt="2020-11-10T00:36:39.773" v="1026" actId="20577"/>
          <ac:spMkLst>
            <pc:docMk/>
            <pc:sldMk cId="1613869955" sldId="260"/>
            <ac:spMk id="2" creationId="{29C68383-2A2B-4DF3-B006-FFC05F0FB65D}"/>
          </ac:spMkLst>
        </pc:spChg>
        <pc:spChg chg="mod">
          <ac:chgData name="Kim Taeheon" userId="385814b8f76df9d8" providerId="Windows Live" clId="Web-{C816679D-78C7-4D15-81A1-05F0DCA31B16}" dt="2020-11-10T00:37:27.227" v="1329" actId="20577"/>
          <ac:spMkLst>
            <pc:docMk/>
            <pc:sldMk cId="1613869955" sldId="260"/>
            <ac:spMk id="3" creationId="{C99988DA-C16E-46D5-A191-C08600F0C46B}"/>
          </ac:spMkLst>
        </pc:spChg>
      </pc:sldChg>
      <pc:sldChg chg="modSp new">
        <pc:chgData name="Kim Taeheon" userId="385814b8f76df9d8" providerId="Windows Live" clId="Web-{C816679D-78C7-4D15-81A1-05F0DCA31B16}" dt="2020-11-10T00:39:24.558" v="1679" actId="20577"/>
        <pc:sldMkLst>
          <pc:docMk/>
          <pc:sldMk cId="2977092359" sldId="261"/>
        </pc:sldMkLst>
        <pc:spChg chg="mod">
          <ac:chgData name="Kim Taeheon" userId="385814b8f76df9d8" providerId="Windows Live" clId="Web-{C816679D-78C7-4D15-81A1-05F0DCA31B16}" dt="2020-11-10T00:37:53.478" v="1335" actId="20577"/>
          <ac:spMkLst>
            <pc:docMk/>
            <pc:sldMk cId="2977092359" sldId="261"/>
            <ac:spMk id="2" creationId="{52BD5BED-827F-420F-B077-FC660B764772}"/>
          </ac:spMkLst>
        </pc:spChg>
        <pc:spChg chg="mod">
          <ac:chgData name="Kim Taeheon" userId="385814b8f76df9d8" providerId="Windows Live" clId="Web-{C816679D-78C7-4D15-81A1-05F0DCA31B16}" dt="2020-11-10T00:39:24.558" v="1679" actId="20577"/>
          <ac:spMkLst>
            <pc:docMk/>
            <pc:sldMk cId="2977092359" sldId="261"/>
            <ac:spMk id="3" creationId="{519EC12B-496E-4236-AEDB-7E72F16D412B}"/>
          </ac:spMkLst>
        </pc:spChg>
      </pc:sldChg>
      <pc:sldChg chg="modSp new">
        <pc:chgData name="Kim Taeheon" userId="385814b8f76df9d8" providerId="Windows Live" clId="Web-{C816679D-78C7-4D15-81A1-05F0DCA31B16}" dt="2020-11-10T00:41:19.248" v="1873" actId="20577"/>
        <pc:sldMkLst>
          <pc:docMk/>
          <pc:sldMk cId="1339169244" sldId="262"/>
        </pc:sldMkLst>
        <pc:spChg chg="mod">
          <ac:chgData name="Kim Taeheon" userId="385814b8f76df9d8" providerId="Windows Live" clId="Web-{C816679D-78C7-4D15-81A1-05F0DCA31B16}" dt="2020-11-10T00:39:28.886" v="1690" actId="20577"/>
          <ac:spMkLst>
            <pc:docMk/>
            <pc:sldMk cId="1339169244" sldId="262"/>
            <ac:spMk id="2" creationId="{2AE28E29-2162-4739-8B70-56FEB275B1AE}"/>
          </ac:spMkLst>
        </pc:spChg>
        <pc:spChg chg="mod">
          <ac:chgData name="Kim Taeheon" userId="385814b8f76df9d8" providerId="Windows Live" clId="Web-{C816679D-78C7-4D15-81A1-05F0DCA31B16}" dt="2020-11-10T00:41:19.248" v="1873" actId="20577"/>
          <ac:spMkLst>
            <pc:docMk/>
            <pc:sldMk cId="1339169244" sldId="262"/>
            <ac:spMk id="3" creationId="{C31CAF39-3C0E-4337-AA67-473F348AEFE5}"/>
          </ac:spMkLst>
        </pc:spChg>
      </pc:sldChg>
      <pc:sldChg chg="modSp new">
        <pc:chgData name="Kim Taeheon" userId="385814b8f76df9d8" providerId="Windows Live" clId="Web-{C816679D-78C7-4D15-81A1-05F0DCA31B16}" dt="2020-11-10T00:49:42.165" v="2947" actId="20577"/>
        <pc:sldMkLst>
          <pc:docMk/>
          <pc:sldMk cId="4092798712" sldId="263"/>
        </pc:sldMkLst>
        <pc:spChg chg="mod">
          <ac:chgData name="Kim Taeheon" userId="385814b8f76df9d8" providerId="Windows Live" clId="Web-{C816679D-78C7-4D15-81A1-05F0DCA31B16}" dt="2020-11-10T00:41:30.779" v="1888" actId="20577"/>
          <ac:spMkLst>
            <pc:docMk/>
            <pc:sldMk cId="4092798712" sldId="263"/>
            <ac:spMk id="2" creationId="{BFCDE48B-21B4-4790-9DDF-F73432A7AC18}"/>
          </ac:spMkLst>
        </pc:spChg>
        <pc:spChg chg="mod">
          <ac:chgData name="Kim Taeheon" userId="385814b8f76df9d8" providerId="Windows Live" clId="Web-{C816679D-78C7-4D15-81A1-05F0DCA31B16}" dt="2020-11-10T00:49:42.165" v="2947" actId="20577"/>
          <ac:spMkLst>
            <pc:docMk/>
            <pc:sldMk cId="4092798712" sldId="263"/>
            <ac:spMk id="3" creationId="{7BCA41EC-D751-4434-9E52-756529D064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Section 40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연계 요구사항 분석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6E14-8954-46E0-A653-0FE35BCC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통합 구현의 개념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245F-881C-40AF-B4F6-31AAD5E3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사용자의 요구사항에 맞춰 송 수신 모듈과 중계 모듈 간의 연계를 구현</a:t>
            </a:r>
          </a:p>
          <a:p>
            <a:r>
              <a:rPr lang="ko-KR" altLang="en-US">
                <a:ea typeface="맑은 고딕"/>
              </a:rPr>
              <a:t>일반적인 통합 구현은 송 수신 시스템과 모듈, 중계 시스템, 연계 데이터, 네트워크로 구성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71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3FC-4E94-42AF-9903-B68BFE6C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송신 시스템과 모듈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DFDB-4F09-48D6-A134-4514D5A6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데이터를 생성및 변환해 전송하는 시스템, 송신 묘듈과 모니터링 기능으로 구성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송신 모듈은 전송 데이터를 생성하고 필요에 따라 전송 데이터의 변환등을 수행한다.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모니터링 기능은 전송테이어의 생성부터 송신까지 과정과 송신 상태등을 확인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317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E659-B6B0-4D78-B4BF-BF3413CB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수신 시스템과 모듈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FC22-6D0F-4C08-BE97-C93C900E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수신시스템은 받은 데이터를 정제 및 변환, 수신모듈과 모니터링 기능으로 구성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수신모듈은 수신 데이터를 정제하고 애플리케이션이나 데이터베이스 테이블에 적합한 데이터로 변환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모니터링 기능은 수신 모듈과 연계 데이터의 수신 상태, 오류 처리, 데이터 반영 들을 확인한다.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968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8383-2A2B-4DF3-B006-FFC05F0F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중계 시스템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88DA-C16E-46D5-A191-C08600F0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중계 시스템은 내외부 시스템 간 또는 내부 시스템 간의 연계 시 사용되는 아키택처이다.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중계 모듈은 송신 데이터의 오류 처리, 수신 시스템에 맞는 데이터 형식으로의 변환등을 수행한다.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386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5BED-827F-420F-B077-FC660B76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연계 데이터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C12B-496E-4236-AEDB-7E72F16D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연계 데이터는 송수신 시스템간 송 수신되는 데이터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연계 데이터에는 속성, 길이, 타입 등이 포함된다.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연계 데이터 형식은 크게 데이터베이스 데이블과 데이터베이스 파일로 구분하며, 파일은 다시 text, csv, xml 등으로 구분할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297709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8E29-2162-4739-8B70-56FEB275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네트워크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AF39-3C0E-4337-AA67-473F348A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네트워크는 송신 시스템, 수신 시스템, 중계 시스템을 연결해주는 통신망</a:t>
            </a:r>
            <a:endParaRPr lang="ko-KR" altLang="en-US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네트워크는 유선, 무선, 인터넷 서비스 업체(ISP)의 공중망 또는 사설망과 송 수신 규약을 위한 프로토콜을 포함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916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48B-21B4-4790-9DDF-F73432A7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연계 요구사항 분석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41EC-D751-4434-9E52-756529D0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73" y="1617807"/>
            <a:ext cx="10515600" cy="5243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ea typeface="맑은 고딕"/>
              </a:rPr>
              <a:t>연계 요구사항 분석은 통합 구현을 위해 사용자 요구사항을 분석하고 연계 데이터를 식별 및 표준화하여 연계 데이터를 정의하는 것</a:t>
            </a:r>
          </a:p>
          <a:p>
            <a:r>
              <a:rPr lang="ko-KR" altLang="en-US" sz="2000">
                <a:ea typeface="맑은 고딕"/>
              </a:rPr>
              <a:t>연계 요구사항 분석 절차</a:t>
            </a:r>
          </a:p>
          <a:p>
            <a:r>
              <a:rPr lang="ko-KR" altLang="en-US" sz="2000">
                <a:ea typeface="맑은 고딕"/>
              </a:rPr>
              <a:t>1. 시스템 구성도, 응용 애플리케이션 구성 등을 통해 송수신 </a:t>
            </a:r>
            <a:r>
              <a:rPr lang="ko-KR" altLang="en-US" sz="2000">
                <a:solidFill>
                  <a:srgbClr val="FF0000"/>
                </a:solidFill>
                <a:ea typeface="맑은 고딕"/>
              </a:rPr>
              <a:t>시스템의 하드웨어 및 소프트 웨어 구성, 네트워크 </a:t>
            </a:r>
            <a:r>
              <a:rPr lang="ko-KR" altLang="en-US" sz="2000">
                <a:ea typeface="맑은 고딕"/>
              </a:rPr>
              <a:t>현황 확인</a:t>
            </a:r>
          </a:p>
          <a:p>
            <a:r>
              <a:rPr lang="ko-KR" altLang="en-US" sz="2000">
                <a:ea typeface="맑은 고딕"/>
              </a:rPr>
              <a:t>2. 송 수신 시스템과 연결할 데이터와 관련된 </a:t>
            </a:r>
            <a:r>
              <a:rPr lang="ko-KR" altLang="en-US" sz="2000">
                <a:solidFill>
                  <a:srgbClr val="FF0000"/>
                </a:solidFill>
                <a:ea typeface="맑은 고딕"/>
              </a:rPr>
              <a:t>테이블 정의서, 코드 정의서</a:t>
            </a:r>
            <a:r>
              <a:rPr lang="ko-KR" altLang="en-US" sz="2000">
                <a:ea typeface="맑은 고딕"/>
              </a:rPr>
              <a:t> 등의 문서를 확인한다.</a:t>
            </a:r>
          </a:p>
          <a:p>
            <a:r>
              <a:rPr lang="ko-KR" altLang="en-US" sz="2000">
                <a:ea typeface="맑은 고딕"/>
              </a:rPr>
              <a:t>3. 확인된 시스템의 구성과 데이터 현황 정보들을 기반으로 </a:t>
            </a:r>
            <a:r>
              <a:rPr lang="ko-KR" altLang="en-US" sz="2000">
                <a:solidFill>
                  <a:srgbClr val="FF0000"/>
                </a:solidFill>
                <a:ea typeface="맑은 고딕"/>
              </a:rPr>
              <a:t>체크리스트</a:t>
            </a:r>
            <a:r>
              <a:rPr lang="ko-KR" altLang="en-US" sz="2000">
                <a:ea typeface="맑은 고딕"/>
              </a:rPr>
              <a:t>를 작성한다.</a:t>
            </a:r>
          </a:p>
          <a:p>
            <a:r>
              <a:rPr lang="ko-KR" altLang="en-US" sz="2000">
                <a:ea typeface="맑은 고딕"/>
              </a:rPr>
              <a:t>4.시스템 구성도, 응용 애플리케이션 구성, 테이블 정의서, 코드 정의서, 체크리스트 등을 </a:t>
            </a:r>
            <a:r>
              <a:rPr lang="ko-KR" altLang="en-US" sz="2000">
                <a:solidFill>
                  <a:srgbClr val="FF0000"/>
                </a:solidFill>
                <a:ea typeface="맑은 고딕"/>
              </a:rPr>
              <a:t>사용자, 시스템 관리자 등과 공유</a:t>
            </a:r>
            <a:r>
              <a:rPr lang="ko-KR" altLang="en-US" sz="2000">
                <a:ea typeface="맑은 고딕"/>
              </a:rPr>
              <a:t>하고 인터뷰나 설문조사를 실시한다.</a:t>
            </a:r>
          </a:p>
          <a:p>
            <a:r>
              <a:rPr lang="ko-KR" altLang="en-US" sz="2000">
                <a:ea typeface="맑은 고딕"/>
              </a:rPr>
              <a:t>5. 인터뷰나 설문조사를 통해 확인된 결과를 기반으로 요구사항의 ID, 이름, 유형, 설명, 해결 방안등이 포함된 요구사항 분석서(정의서)를 작성</a:t>
            </a:r>
            <a:endParaRPr lang="ko-KR" altLang="en-US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9279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테마</vt:lpstr>
      <vt:lpstr>Section 40</vt:lpstr>
      <vt:lpstr>통합 구현의 개념</vt:lpstr>
      <vt:lpstr>송신 시스템과 모듈</vt:lpstr>
      <vt:lpstr>수신 시스템과 모듈</vt:lpstr>
      <vt:lpstr>중계 시스템</vt:lpstr>
      <vt:lpstr>연계 데이터</vt:lpstr>
      <vt:lpstr>네트워크</vt:lpstr>
      <vt:lpstr>연계 요구사항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183</cp:revision>
  <dcterms:created xsi:type="dcterms:W3CDTF">2020-11-10T00:12:18Z</dcterms:created>
  <dcterms:modified xsi:type="dcterms:W3CDTF">2020-11-10T01:01:06Z</dcterms:modified>
</cp:coreProperties>
</file>