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58E465-7FF8-447C-8669-3D4124F64486}" v="2810" dt="2020-11-10T01:22:38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2658E465-7FF8-447C-8669-3D4124F64486}"/>
    <pc:docChg chg="addSld delSld modSld">
      <pc:chgData name="Kim Taeheon" userId="385814b8f76df9d8" providerId="Windows Live" clId="Web-{2658E465-7FF8-447C-8669-3D4124F64486}" dt="2020-11-10T01:22:38.570" v="2798"/>
      <pc:docMkLst>
        <pc:docMk/>
      </pc:docMkLst>
      <pc:sldChg chg="modSp">
        <pc:chgData name="Kim Taeheon" userId="385814b8f76df9d8" providerId="Windows Live" clId="Web-{2658E465-7FF8-447C-8669-3D4124F64486}" dt="2020-11-10T01:02:15.934" v="63" actId="20577"/>
        <pc:sldMkLst>
          <pc:docMk/>
          <pc:sldMk cId="3569210928" sldId="256"/>
        </pc:sldMkLst>
        <pc:spChg chg="mod">
          <ac:chgData name="Kim Taeheon" userId="385814b8f76df9d8" providerId="Windows Live" clId="Web-{2658E465-7FF8-447C-8669-3D4124F64486}" dt="2020-11-10T01:02:09.169" v="17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2658E465-7FF8-447C-8669-3D4124F64486}" dt="2020-11-10T01:02:15.934" v="63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2658E465-7FF8-447C-8669-3D4124F64486}" dt="2020-11-10T01:17:24.251" v="2784" actId="20577"/>
        <pc:sldMkLst>
          <pc:docMk/>
          <pc:sldMk cId="2733844834" sldId="257"/>
        </pc:sldMkLst>
        <pc:spChg chg="mod">
          <ac:chgData name="Kim Taeheon" userId="385814b8f76df9d8" providerId="Windows Live" clId="Web-{2658E465-7FF8-447C-8669-3D4124F64486}" dt="2020-11-10T01:02:30.513" v="100" actId="20577"/>
          <ac:spMkLst>
            <pc:docMk/>
            <pc:sldMk cId="2733844834" sldId="257"/>
            <ac:spMk id="2" creationId="{6A89E2BA-66DA-4DD2-927B-66E3C5D2BAD5}"/>
          </ac:spMkLst>
        </pc:spChg>
        <pc:spChg chg="mod">
          <ac:chgData name="Kim Taeheon" userId="385814b8f76df9d8" providerId="Windows Live" clId="Web-{2658E465-7FF8-447C-8669-3D4124F64486}" dt="2020-11-10T01:17:24.251" v="2784" actId="20577"/>
          <ac:spMkLst>
            <pc:docMk/>
            <pc:sldMk cId="2733844834" sldId="257"/>
            <ac:spMk id="3" creationId="{FAA31FCD-236F-4C02-B461-F7CF63088252}"/>
          </ac:spMkLst>
        </pc:spChg>
      </pc:sldChg>
      <pc:sldChg chg="modSp new">
        <pc:chgData name="Kim Taeheon" userId="385814b8f76df9d8" providerId="Windows Live" clId="Web-{2658E465-7FF8-447C-8669-3D4124F64486}" dt="2020-11-10T01:17:45.189" v="2788" actId="20577"/>
        <pc:sldMkLst>
          <pc:docMk/>
          <pc:sldMk cId="3099035834" sldId="258"/>
        </pc:sldMkLst>
        <pc:spChg chg="mod">
          <ac:chgData name="Kim Taeheon" userId="385814b8f76df9d8" providerId="Windows Live" clId="Web-{2658E465-7FF8-447C-8669-3D4124F64486}" dt="2020-11-10T01:06:24.299" v="564" actId="20577"/>
          <ac:spMkLst>
            <pc:docMk/>
            <pc:sldMk cId="3099035834" sldId="258"/>
            <ac:spMk id="2" creationId="{BFD2881D-9A95-4342-876F-11152E48FC8B}"/>
          </ac:spMkLst>
        </pc:spChg>
        <pc:spChg chg="mod">
          <ac:chgData name="Kim Taeheon" userId="385814b8f76df9d8" providerId="Windows Live" clId="Web-{2658E465-7FF8-447C-8669-3D4124F64486}" dt="2020-11-10T01:17:45.189" v="2788" actId="20577"/>
          <ac:spMkLst>
            <pc:docMk/>
            <pc:sldMk cId="3099035834" sldId="258"/>
            <ac:spMk id="3" creationId="{BDF9A5E3-D90D-4321-8E40-78D7B15E3151}"/>
          </ac:spMkLst>
        </pc:spChg>
      </pc:sldChg>
      <pc:sldChg chg="modSp new">
        <pc:chgData name="Kim Taeheon" userId="385814b8f76df9d8" providerId="Windows Live" clId="Web-{2658E465-7FF8-447C-8669-3D4124F64486}" dt="2020-11-10T01:10:03.398" v="1427" actId="20577"/>
        <pc:sldMkLst>
          <pc:docMk/>
          <pc:sldMk cId="4020826944" sldId="259"/>
        </pc:sldMkLst>
        <pc:spChg chg="mod">
          <ac:chgData name="Kim Taeheon" userId="385814b8f76df9d8" providerId="Windows Live" clId="Web-{2658E465-7FF8-447C-8669-3D4124F64486}" dt="2020-11-10T01:07:59.723" v="955" actId="20577"/>
          <ac:spMkLst>
            <pc:docMk/>
            <pc:sldMk cId="4020826944" sldId="259"/>
            <ac:spMk id="2" creationId="{9D75E235-4E0E-4C58-8439-FF321F959533}"/>
          </ac:spMkLst>
        </pc:spChg>
        <pc:spChg chg="mod">
          <ac:chgData name="Kim Taeheon" userId="385814b8f76df9d8" providerId="Windows Live" clId="Web-{2658E465-7FF8-447C-8669-3D4124F64486}" dt="2020-11-10T01:10:03.398" v="1427" actId="20577"/>
          <ac:spMkLst>
            <pc:docMk/>
            <pc:sldMk cId="4020826944" sldId="259"/>
            <ac:spMk id="3" creationId="{C5117C9C-70BE-44FD-AC5F-9C59B042ADF6}"/>
          </ac:spMkLst>
        </pc:spChg>
      </pc:sldChg>
      <pc:sldChg chg="modSp new">
        <pc:chgData name="Kim Taeheon" userId="385814b8f76df9d8" providerId="Windows Live" clId="Web-{2658E465-7FF8-447C-8669-3D4124F64486}" dt="2020-11-10T01:11:30.243" v="1877" actId="20577"/>
        <pc:sldMkLst>
          <pc:docMk/>
          <pc:sldMk cId="2921327521" sldId="260"/>
        </pc:sldMkLst>
        <pc:spChg chg="mod">
          <ac:chgData name="Kim Taeheon" userId="385814b8f76df9d8" providerId="Windows Live" clId="Web-{2658E465-7FF8-447C-8669-3D4124F64486}" dt="2020-11-10T01:10:13.742" v="1468" actId="20577"/>
          <ac:spMkLst>
            <pc:docMk/>
            <pc:sldMk cId="2921327521" sldId="260"/>
            <ac:spMk id="2" creationId="{17C9CBA4-5067-4A6D-A376-22308A83ACFD}"/>
          </ac:spMkLst>
        </pc:spChg>
        <pc:spChg chg="mod">
          <ac:chgData name="Kim Taeheon" userId="385814b8f76df9d8" providerId="Windows Live" clId="Web-{2658E465-7FF8-447C-8669-3D4124F64486}" dt="2020-11-10T01:11:30.243" v="1877" actId="20577"/>
          <ac:spMkLst>
            <pc:docMk/>
            <pc:sldMk cId="2921327521" sldId="260"/>
            <ac:spMk id="3" creationId="{B7CFA69A-6B2C-4DF5-AC4F-BAB520F2268B}"/>
          </ac:spMkLst>
        </pc:spChg>
      </pc:sldChg>
      <pc:sldChg chg="modSp new">
        <pc:chgData name="Kim Taeheon" userId="385814b8f76df9d8" providerId="Windows Live" clId="Web-{2658E465-7FF8-447C-8669-3D4124F64486}" dt="2020-11-10T01:19:41.113" v="2791" actId="20577"/>
        <pc:sldMkLst>
          <pc:docMk/>
          <pc:sldMk cId="1372344362" sldId="261"/>
        </pc:sldMkLst>
        <pc:spChg chg="mod">
          <ac:chgData name="Kim Taeheon" userId="385814b8f76df9d8" providerId="Windows Live" clId="Web-{2658E465-7FF8-447C-8669-3D4124F64486}" dt="2020-11-10T01:11:37.134" v="1892" actId="20577"/>
          <ac:spMkLst>
            <pc:docMk/>
            <pc:sldMk cId="1372344362" sldId="261"/>
            <ac:spMk id="2" creationId="{39091F5A-338A-4BBB-8888-1B10D84BB583}"/>
          </ac:spMkLst>
        </pc:spChg>
        <pc:spChg chg="mod">
          <ac:chgData name="Kim Taeheon" userId="385814b8f76df9d8" providerId="Windows Live" clId="Web-{2658E465-7FF8-447C-8669-3D4124F64486}" dt="2020-11-10T01:19:41.113" v="2791" actId="20577"/>
          <ac:spMkLst>
            <pc:docMk/>
            <pc:sldMk cId="1372344362" sldId="261"/>
            <ac:spMk id="3" creationId="{2ACE73D0-B86C-44AE-8986-4EF51DBE324A}"/>
          </ac:spMkLst>
        </pc:spChg>
      </pc:sldChg>
      <pc:sldChg chg="modSp new">
        <pc:chgData name="Kim Taeheon" userId="385814b8f76df9d8" providerId="Windows Live" clId="Web-{2658E465-7FF8-447C-8669-3D4124F64486}" dt="2020-11-10T01:22:37.820" v="2796" actId="20577"/>
        <pc:sldMkLst>
          <pc:docMk/>
          <pc:sldMk cId="941464002" sldId="262"/>
        </pc:sldMkLst>
        <pc:spChg chg="mod">
          <ac:chgData name="Kim Taeheon" userId="385814b8f76df9d8" providerId="Windows Live" clId="Web-{2658E465-7FF8-447C-8669-3D4124F64486}" dt="2020-11-10T01:12:57.808" v="2242" actId="20577"/>
          <ac:spMkLst>
            <pc:docMk/>
            <pc:sldMk cId="941464002" sldId="262"/>
            <ac:spMk id="2" creationId="{12442BE6-4206-4C8C-9E2F-6F112BEC3A25}"/>
          </ac:spMkLst>
        </pc:spChg>
        <pc:spChg chg="mod">
          <ac:chgData name="Kim Taeheon" userId="385814b8f76df9d8" providerId="Windows Live" clId="Web-{2658E465-7FF8-447C-8669-3D4124F64486}" dt="2020-11-10T01:22:37.820" v="2796" actId="20577"/>
          <ac:spMkLst>
            <pc:docMk/>
            <pc:sldMk cId="941464002" sldId="262"/>
            <ac:spMk id="3" creationId="{2769C078-CE1D-4DF8-AA37-0C71D02A014B}"/>
          </ac:spMkLst>
        </pc:spChg>
      </pc:sldChg>
      <pc:sldChg chg="new del">
        <pc:chgData name="Kim Taeheon" userId="385814b8f76df9d8" providerId="Windows Live" clId="Web-{2658E465-7FF8-447C-8669-3D4124F64486}" dt="2020-11-10T01:22:38.570" v="2798"/>
        <pc:sldMkLst>
          <pc:docMk/>
          <pc:sldMk cId="3389884997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41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연계 데이터 식별 및 표준화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9E2BA-66DA-4DD2-927B-66E3C5D2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연계 데이터 식별 및 표준화의 개요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31FCD-236F-4C02-B461-F7CF63088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연계 데이터를 구성하기 위해 연계 데이터를 식별하고 식별된 연계 데이터를 표준화한 후 이를 기반으로 연계(인터페이스)정의서를 작성한다.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연계 데이터 식별 및 표준화 절차</a:t>
            </a:r>
          </a:p>
          <a:p>
            <a:r>
              <a:rPr lang="ko-KR" altLang="en-US" dirty="0">
                <a:ea typeface="맑은 고딕"/>
              </a:rPr>
              <a:t>연계 범위 및 항목정의 -&gt; 연계 코드 변환 및 매핑 -&gt; 연계 데이터 식별자와 변경 구분 추가 -&gt; 연계 데이터 표현 방법 정의 -&gt; 연계 정의서 및 명세서 작성</a:t>
            </a:r>
          </a:p>
          <a:p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범코데데정</a:t>
            </a:r>
          </a:p>
        </p:txBody>
      </p:sp>
    </p:spTree>
    <p:extLst>
      <p:ext uri="{BB962C8B-B14F-4D97-AF65-F5344CB8AC3E}">
        <p14:creationId xmlns:p14="http://schemas.microsoft.com/office/powerpoint/2010/main" val="273384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881D-9A95-4342-876F-11152E48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연계 범위 및 항목 정의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9A5E3-D90D-4321-8E40-78D7B15E3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ko-KR" altLang="en-US"/>
          </a:p>
          <a:p>
            <a:r>
              <a:rPr lang="ko-KR" altLang="en-US" dirty="0">
                <a:ea typeface="맑은 고딕"/>
              </a:rPr>
              <a:t>연계 범위와 항목은 시스템 간 연계할 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정보를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상세화하여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정의</a:t>
            </a:r>
            <a:r>
              <a:rPr lang="ko-KR" altLang="en-US" dirty="0">
                <a:ea typeface="맑은 고딕"/>
              </a:rPr>
              <a:t>한다.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송수신 시스템에서 연계할 각 항목의 데이터 타입, 길이, 코드화 여부 등을 확인한다.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송수신 시스템의 연계 항목의 서로 다를 경우 일반적으로 수신 시스템을 기준으로 한다.</a:t>
            </a:r>
          </a:p>
        </p:txBody>
      </p:sp>
    </p:spTree>
    <p:extLst>
      <p:ext uri="{BB962C8B-B14F-4D97-AF65-F5344CB8AC3E}">
        <p14:creationId xmlns:p14="http://schemas.microsoft.com/office/powerpoint/2010/main" val="309903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E235-4E0E-4C58-8439-FF321F959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연계 코드 변환 및 매핑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7C9C-70BE-44FD-AC5F-9C59B042A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연계 대상 범위 및 항목을 정의한 후 정보로 전환하거나 검색 조건으로 활용하기 위해, 연계 정보 중 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코드로 관리되어야 할 항목을 찾아 코드로 변환</a:t>
            </a:r>
            <a:r>
              <a:rPr lang="ko-KR" altLang="en-US" dirty="0">
                <a:ea typeface="맑은 고딕"/>
              </a:rPr>
              <a:t>한다.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코드 변환은 송신 시스템 코드와 수신 시스템 코드 중 적합한 코드끼리 매핑하거나 송수신 시스템에서 사용하는 코드를 통합하여 표준화한 후 매핑한다.</a:t>
            </a:r>
          </a:p>
        </p:txBody>
      </p:sp>
    </p:spTree>
    <p:extLst>
      <p:ext uri="{BB962C8B-B14F-4D97-AF65-F5344CB8AC3E}">
        <p14:creationId xmlns:p14="http://schemas.microsoft.com/office/powerpoint/2010/main" val="402082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CBA4-5067-4A6D-A376-22308A83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연계 데이터 식별자와 변경 구분 추가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FA69A-6B2C-4DF5-AC4F-BAB520F22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송신 시스템에서 송신한 </a:t>
            </a:r>
            <a:r>
              <a:rPr lang="ko-KR" altLang="en-US" dirty="0" err="1">
                <a:ea typeface="맑은 고딕"/>
              </a:rPr>
              <a:t>데이커가</a:t>
            </a:r>
            <a:r>
              <a:rPr lang="ko-KR" altLang="en-US" dirty="0">
                <a:ea typeface="맑은 고딕"/>
              </a:rPr>
              <a:t> 수신 시스템의 어떤 데이터에 해당되는지 확인하기 위해 수신 시스템의 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연계 정보에 송신 시스템의 식별자</a:t>
            </a:r>
            <a:r>
              <a:rPr lang="ko-KR" altLang="en-US" dirty="0">
                <a:ea typeface="맑은 고딕"/>
              </a:rPr>
              <a:t>를 추가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연계 데이터의 송수신 여부, 일시, 오류 코드 등의 확인 및 모니터링을 위해 인터페이스 테이블 또는 파일에 관리정보를 추가한다.</a:t>
            </a:r>
          </a:p>
        </p:txBody>
      </p:sp>
    </p:spTree>
    <p:extLst>
      <p:ext uri="{BB962C8B-B14F-4D97-AF65-F5344CB8AC3E}">
        <p14:creationId xmlns:p14="http://schemas.microsoft.com/office/powerpoint/2010/main" val="292132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1F5A-338A-4BBB-8888-1B10D84BB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연계 데이터 표현 방법 정의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E73D0-B86C-44AE-8986-4EF51DBE3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연계 대상 범위 및 항목과 코드 변환 및 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매핑 방식을 정의한 이후에는 연계 데이터를 구성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연계 데이터 형식은 크게 데이터베이스 테이블과 데이터베이스 파일로 구분, 데이터베이스 파일은 다시 태그, 콤마, 콜론 세미콜론 등의 구분자에 의해 구분될 수 있다.</a:t>
            </a:r>
          </a:p>
        </p:txBody>
      </p:sp>
    </p:spTree>
    <p:extLst>
      <p:ext uri="{BB962C8B-B14F-4D97-AF65-F5344CB8AC3E}">
        <p14:creationId xmlns:p14="http://schemas.microsoft.com/office/powerpoint/2010/main" val="1372344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2BE6-4206-4C8C-9E2F-6F112BEC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연계 정의서 및 명세서 작성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9C078-CE1D-4DF8-AA37-0C71D02A0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연계 정의서는 송수신 시스템에서 연계할 항목과 연계 데이터의 타입 </a:t>
            </a:r>
            <a:r>
              <a:rPr lang="ko-KR" altLang="en-US" dirty="0" err="1">
                <a:ea typeface="맑은 고딕"/>
              </a:rPr>
              <a:t>길이등을</a:t>
            </a:r>
            <a:r>
              <a:rPr lang="ko-KR" altLang="en-US" dirty="0">
                <a:ea typeface="맑은 고딕"/>
              </a:rPr>
              <a:t> 구성하고 형식을 정의 한 결과를 기반으로 작성한다.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연계 정의서에는 송수신 시스템의 시스템명과 인터페이스 ID, 인터페이스 방식 및 부기 등 송수신 시스템 간의 인터페이스 현황을 기재한다.</a:t>
            </a:r>
          </a:p>
          <a:p>
            <a:r>
              <a:rPr lang="ko-KR" altLang="en-US" dirty="0">
                <a:ea typeface="맑은 고딕"/>
              </a:rPr>
              <a:t>연계 명세서는 연계 정의서에 작성한 인터페이스 </a:t>
            </a:r>
            <a:r>
              <a:rPr lang="ko-KR" altLang="en-US" dirty="0" err="1">
                <a:ea typeface="맑은 고딕"/>
              </a:rPr>
              <a:t>ID별로</a:t>
            </a:r>
            <a:r>
              <a:rPr lang="ko-KR" altLang="en-US" dirty="0">
                <a:ea typeface="맑은 고딕"/>
              </a:rPr>
              <a:t> 인터페이스 주기 및 방식, DB 및 파일 형식, 송수신 시스템의 타입, 길이, 식별자, 코드와 여부등의 세부 사항을 작성한다.</a:t>
            </a:r>
          </a:p>
        </p:txBody>
      </p:sp>
    </p:spTree>
    <p:extLst>
      <p:ext uri="{BB962C8B-B14F-4D97-AF65-F5344CB8AC3E}">
        <p14:creationId xmlns:p14="http://schemas.microsoft.com/office/powerpoint/2010/main" val="941464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테마</vt:lpstr>
      <vt:lpstr>Section 41</vt:lpstr>
      <vt:lpstr>연계 데이터 식별 및 표준화의 개요</vt:lpstr>
      <vt:lpstr>연계 범위 및 항목 정의</vt:lpstr>
      <vt:lpstr>연계 코드 변환 및 매핑</vt:lpstr>
      <vt:lpstr>연계 데이터 식별자와 변경 구분 추가</vt:lpstr>
      <vt:lpstr>연계 데이터 표현 방법 정의</vt:lpstr>
      <vt:lpstr>연계 정의서 및 명세서 작성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</dc:title>
  <dc:creator/>
  <cp:lastModifiedBy/>
  <cp:revision>164</cp:revision>
  <dcterms:created xsi:type="dcterms:W3CDTF">2012-07-30T17:18:39Z</dcterms:created>
  <dcterms:modified xsi:type="dcterms:W3CDTF">2020-11-10T01:22:43Z</dcterms:modified>
</cp:coreProperties>
</file>