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9CE76-490A-4D5F-A29F-BA832A1993D7}" v="4747" dt="2020-11-10T02:11:27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4229CE76-490A-4D5F-A29F-BA832A1993D7}"/>
    <pc:docChg chg="addSld modSld">
      <pc:chgData name="Kim Taeheon" userId="385814b8f76df9d8" providerId="Windows Live" clId="Web-{4229CE76-490A-4D5F-A29F-BA832A1993D7}" dt="2020-11-10T02:11:27.774" v="4728" actId="20577"/>
      <pc:docMkLst>
        <pc:docMk/>
      </pc:docMkLst>
      <pc:sldChg chg="modSp">
        <pc:chgData name="Kim Taeheon" userId="385814b8f76df9d8" providerId="Windows Live" clId="Web-{4229CE76-490A-4D5F-A29F-BA832A1993D7}" dt="2020-11-10T01:23:05.124" v="25" actId="20577"/>
        <pc:sldMkLst>
          <pc:docMk/>
          <pc:sldMk cId="3569210928" sldId="256"/>
        </pc:sldMkLst>
        <pc:spChg chg="mod">
          <ac:chgData name="Kim Taeheon" userId="385814b8f76df9d8" providerId="Windows Live" clId="Web-{4229CE76-490A-4D5F-A29F-BA832A1993D7}" dt="2020-11-10T01:22:57.452" v="18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4229CE76-490A-4D5F-A29F-BA832A1993D7}" dt="2020-11-10T01:23:05.124" v="25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4229CE76-490A-4D5F-A29F-BA832A1993D7}" dt="2020-11-10T01:26:37.051" v="555" actId="20577"/>
        <pc:sldMkLst>
          <pc:docMk/>
          <pc:sldMk cId="3665574825" sldId="257"/>
        </pc:sldMkLst>
        <pc:spChg chg="mod">
          <ac:chgData name="Kim Taeheon" userId="385814b8f76df9d8" providerId="Windows Live" clId="Web-{4229CE76-490A-4D5F-A29F-BA832A1993D7}" dt="2020-11-10T01:23:29.172" v="44" actId="20577"/>
          <ac:spMkLst>
            <pc:docMk/>
            <pc:sldMk cId="3665574825" sldId="257"/>
            <ac:spMk id="2" creationId="{04ED9993-38BF-45A8-A012-C82E19E6E4C1}"/>
          </ac:spMkLst>
        </pc:spChg>
        <pc:spChg chg="mod">
          <ac:chgData name="Kim Taeheon" userId="385814b8f76df9d8" providerId="Windows Live" clId="Web-{4229CE76-490A-4D5F-A29F-BA832A1993D7}" dt="2020-11-10T01:26:37.051" v="555" actId="20577"/>
          <ac:spMkLst>
            <pc:docMk/>
            <pc:sldMk cId="3665574825" sldId="257"/>
            <ac:spMk id="3" creationId="{E2D1D683-95A2-4A61-8A4F-4FAC41FEB3C6}"/>
          </ac:spMkLst>
        </pc:spChg>
      </pc:sldChg>
      <pc:sldChg chg="addSp delSp modSp new">
        <pc:chgData name="Kim Taeheon" userId="385814b8f76df9d8" providerId="Windows Live" clId="Web-{4229CE76-490A-4D5F-A29F-BA832A1993D7}" dt="2020-11-10T01:29:17.836" v="589" actId="1076"/>
        <pc:sldMkLst>
          <pc:docMk/>
          <pc:sldMk cId="2457242791" sldId="258"/>
        </pc:sldMkLst>
        <pc:spChg chg="mod">
          <ac:chgData name="Kim Taeheon" userId="385814b8f76df9d8" providerId="Windows Live" clId="Web-{4229CE76-490A-4D5F-A29F-BA832A1993D7}" dt="2020-11-10T01:27:34.271" v="560" actId="20577"/>
          <ac:spMkLst>
            <pc:docMk/>
            <pc:sldMk cId="2457242791" sldId="258"/>
            <ac:spMk id="2" creationId="{6B319F53-FDB2-495F-B306-78A0EAA053F0}"/>
          </ac:spMkLst>
        </pc:spChg>
        <pc:spChg chg="del">
          <ac:chgData name="Kim Taeheon" userId="385814b8f76df9d8" providerId="Windows Live" clId="Web-{4229CE76-490A-4D5F-A29F-BA832A1993D7}" dt="2020-11-10T01:27:36.506" v="562"/>
          <ac:spMkLst>
            <pc:docMk/>
            <pc:sldMk cId="2457242791" sldId="258"/>
            <ac:spMk id="3" creationId="{7E7894AE-4390-4788-A1B1-50C244E208B8}"/>
          </ac:spMkLst>
        </pc:spChg>
        <pc:spChg chg="add mod">
          <ac:chgData name="Kim Taeheon" userId="385814b8f76df9d8" providerId="Windows Live" clId="Web-{4229CE76-490A-4D5F-A29F-BA832A1993D7}" dt="2020-11-10T01:29:17.836" v="589" actId="1076"/>
          <ac:spMkLst>
            <pc:docMk/>
            <pc:sldMk cId="2457242791" sldId="258"/>
            <ac:spMk id="5" creationId="{529EB7DB-280B-4652-9888-3F86B2522B20}"/>
          </ac:spMkLst>
        </pc:spChg>
        <pc:picChg chg="add mod ord">
          <ac:chgData name="Kim Taeheon" userId="385814b8f76df9d8" providerId="Windows Live" clId="Web-{4229CE76-490A-4D5F-A29F-BA832A1993D7}" dt="2020-11-10T01:28:16.397" v="568" actId="1076"/>
          <ac:picMkLst>
            <pc:docMk/>
            <pc:sldMk cId="2457242791" sldId="258"/>
            <ac:picMk id="4" creationId="{F7F0A66D-6113-4917-8940-C802A2BE46A3}"/>
          </ac:picMkLst>
        </pc:picChg>
      </pc:sldChg>
      <pc:sldChg chg="addSp modSp new">
        <pc:chgData name="Kim Taeheon" userId="385814b8f76df9d8" providerId="Windows Live" clId="Web-{4229CE76-490A-4D5F-A29F-BA832A1993D7}" dt="2020-11-10T01:32:14.450" v="1098" actId="20577"/>
        <pc:sldMkLst>
          <pc:docMk/>
          <pc:sldMk cId="1889260035" sldId="259"/>
        </pc:sldMkLst>
        <pc:spChg chg="mod">
          <ac:chgData name="Kim Taeheon" userId="385814b8f76df9d8" providerId="Windows Live" clId="Web-{4229CE76-490A-4D5F-A29F-BA832A1993D7}" dt="2020-11-10T01:29:30.696" v="602" actId="20577"/>
          <ac:spMkLst>
            <pc:docMk/>
            <pc:sldMk cId="1889260035" sldId="259"/>
            <ac:spMk id="2" creationId="{86EEAB41-DAF2-4E3B-A826-EA5944E26A05}"/>
          </ac:spMkLst>
        </pc:spChg>
        <pc:spChg chg="mod">
          <ac:chgData name="Kim Taeheon" userId="385814b8f76df9d8" providerId="Windows Live" clId="Web-{4229CE76-490A-4D5F-A29F-BA832A1993D7}" dt="2020-11-10T01:30:40.010" v="804" actId="20577"/>
          <ac:spMkLst>
            <pc:docMk/>
            <pc:sldMk cId="1889260035" sldId="259"/>
            <ac:spMk id="3" creationId="{9EFD93EB-F917-4F3B-AF59-92B1B84DEE70}"/>
          </ac:spMkLst>
        </pc:spChg>
        <pc:spChg chg="add mod">
          <ac:chgData name="Kim Taeheon" userId="385814b8f76df9d8" providerId="Windows Live" clId="Web-{4229CE76-490A-4D5F-A29F-BA832A1993D7}" dt="2020-11-10T01:32:14.450" v="1098" actId="20577"/>
          <ac:spMkLst>
            <pc:docMk/>
            <pc:sldMk cId="1889260035" sldId="259"/>
            <ac:spMk id="4" creationId="{706ADE9D-D64D-4D76-9CA3-2F2C513198A6}"/>
          </ac:spMkLst>
        </pc:spChg>
      </pc:sldChg>
      <pc:sldChg chg="modSp new">
        <pc:chgData name="Kim Taeheon" userId="385814b8f76df9d8" providerId="Windows Live" clId="Web-{4229CE76-490A-4D5F-A29F-BA832A1993D7}" dt="2020-11-10T01:35:05.626" v="1589" actId="20577"/>
        <pc:sldMkLst>
          <pc:docMk/>
          <pc:sldMk cId="2139313952" sldId="260"/>
        </pc:sldMkLst>
        <pc:spChg chg="mod">
          <ac:chgData name="Kim Taeheon" userId="385814b8f76df9d8" providerId="Windows Live" clId="Web-{4229CE76-490A-4D5F-A29F-BA832A1993D7}" dt="2020-11-10T01:32:29.372" v="1137" actId="20577"/>
          <ac:spMkLst>
            <pc:docMk/>
            <pc:sldMk cId="2139313952" sldId="260"/>
            <ac:spMk id="2" creationId="{9C09328D-9820-4636-8955-3977D2A32E5A}"/>
          </ac:spMkLst>
        </pc:spChg>
        <pc:spChg chg="mod">
          <ac:chgData name="Kim Taeheon" userId="385814b8f76df9d8" providerId="Windows Live" clId="Web-{4229CE76-490A-4D5F-A29F-BA832A1993D7}" dt="2020-11-10T01:35:05.626" v="1589" actId="20577"/>
          <ac:spMkLst>
            <pc:docMk/>
            <pc:sldMk cId="2139313952" sldId="260"/>
            <ac:spMk id="3" creationId="{46A3E9BD-95B2-4223-9F95-798DC65E17A6}"/>
          </ac:spMkLst>
        </pc:spChg>
      </pc:sldChg>
      <pc:sldChg chg="addSp delSp modSp new">
        <pc:chgData name="Kim Taeheon" userId="385814b8f76df9d8" providerId="Windows Live" clId="Web-{4229CE76-490A-4D5F-A29F-BA832A1993D7}" dt="2020-11-10T01:38:38.835" v="1974" actId="20577"/>
        <pc:sldMkLst>
          <pc:docMk/>
          <pc:sldMk cId="2796086637" sldId="261"/>
        </pc:sldMkLst>
        <pc:spChg chg="mod">
          <ac:chgData name="Kim Taeheon" userId="385814b8f76df9d8" providerId="Windows Live" clId="Web-{4229CE76-490A-4D5F-A29F-BA832A1993D7}" dt="2020-11-10T01:35:12.173" v="1608" actId="20577"/>
          <ac:spMkLst>
            <pc:docMk/>
            <pc:sldMk cId="2796086637" sldId="261"/>
            <ac:spMk id="2" creationId="{B39B00B1-9A6E-4D85-A142-8EA6B978807B}"/>
          </ac:spMkLst>
        </pc:spChg>
        <pc:spChg chg="mod">
          <ac:chgData name="Kim Taeheon" userId="385814b8f76df9d8" providerId="Windows Live" clId="Web-{4229CE76-490A-4D5F-A29F-BA832A1993D7}" dt="2020-11-10T01:36:53.394" v="1774" actId="20577"/>
          <ac:spMkLst>
            <pc:docMk/>
            <pc:sldMk cId="2796086637" sldId="261"/>
            <ac:spMk id="3" creationId="{ACB1FBD1-6640-4C06-9724-64589FB3BE80}"/>
          </ac:spMkLst>
        </pc:spChg>
        <pc:spChg chg="add mod">
          <ac:chgData name="Kim Taeheon" userId="385814b8f76df9d8" providerId="Windows Live" clId="Web-{4229CE76-490A-4D5F-A29F-BA832A1993D7}" dt="2020-11-10T01:38:38.835" v="1974" actId="20577"/>
          <ac:spMkLst>
            <pc:docMk/>
            <pc:sldMk cId="2796086637" sldId="261"/>
            <ac:spMk id="4" creationId="{9FFB489C-CBC9-4FB5-BE75-30C6E7071DCE}"/>
          </ac:spMkLst>
        </pc:spChg>
        <pc:spChg chg="add del">
          <ac:chgData name="Kim Taeheon" userId="385814b8f76df9d8" providerId="Windows Live" clId="Web-{4229CE76-490A-4D5F-A29F-BA832A1993D7}" dt="2020-11-10T01:37:12.270" v="1794"/>
          <ac:spMkLst>
            <pc:docMk/>
            <pc:sldMk cId="2796086637" sldId="261"/>
            <ac:spMk id="5" creationId="{C45AB137-D67B-4C0F-BEE9-EE9706C8F89C}"/>
          </ac:spMkLst>
        </pc:spChg>
        <pc:spChg chg="add del">
          <ac:chgData name="Kim Taeheon" userId="385814b8f76df9d8" providerId="Windows Live" clId="Web-{4229CE76-490A-4D5F-A29F-BA832A1993D7}" dt="2020-11-10T01:37:09.817" v="1793"/>
          <ac:spMkLst>
            <pc:docMk/>
            <pc:sldMk cId="2796086637" sldId="261"/>
            <ac:spMk id="6" creationId="{A5808153-26D6-4AA4-89C2-494E1BFBA517}"/>
          </ac:spMkLst>
        </pc:spChg>
        <pc:spChg chg="add del">
          <ac:chgData name="Kim Taeheon" userId="385814b8f76df9d8" providerId="Windows Live" clId="Web-{4229CE76-490A-4D5F-A29F-BA832A1993D7}" dt="2020-11-10T01:37:06.879" v="1792"/>
          <ac:spMkLst>
            <pc:docMk/>
            <pc:sldMk cId="2796086637" sldId="261"/>
            <ac:spMk id="7" creationId="{71D90396-2130-43A1-8890-BD19EBBF30DB}"/>
          </ac:spMkLst>
        </pc:spChg>
        <pc:spChg chg="add del">
          <ac:chgData name="Kim Taeheon" userId="385814b8f76df9d8" providerId="Windows Live" clId="Web-{4229CE76-490A-4D5F-A29F-BA832A1993D7}" dt="2020-11-10T01:37:04.410" v="1791"/>
          <ac:spMkLst>
            <pc:docMk/>
            <pc:sldMk cId="2796086637" sldId="261"/>
            <ac:spMk id="8" creationId="{D0C75CE2-1F32-4BBD-BED0-EE828CA2169F}"/>
          </ac:spMkLst>
        </pc:spChg>
        <pc:spChg chg="add del">
          <ac:chgData name="Kim Taeheon" userId="385814b8f76df9d8" providerId="Windows Live" clId="Web-{4229CE76-490A-4D5F-A29F-BA832A1993D7}" dt="2020-11-10T01:37:03.676" v="1790"/>
          <ac:spMkLst>
            <pc:docMk/>
            <pc:sldMk cId="2796086637" sldId="261"/>
            <ac:spMk id="9" creationId="{298FC99A-A6A2-4F51-B276-898ABFE649F0}"/>
          </ac:spMkLst>
        </pc:spChg>
        <pc:spChg chg="add del">
          <ac:chgData name="Kim Taeheon" userId="385814b8f76df9d8" providerId="Windows Live" clId="Web-{4229CE76-490A-4D5F-A29F-BA832A1993D7}" dt="2020-11-10T01:37:03.129" v="1789"/>
          <ac:spMkLst>
            <pc:docMk/>
            <pc:sldMk cId="2796086637" sldId="261"/>
            <ac:spMk id="10" creationId="{CD4FC2A9-51C5-46F5-89CA-EB3793F980C4}"/>
          </ac:spMkLst>
        </pc:spChg>
        <pc:spChg chg="add del">
          <ac:chgData name="Kim Taeheon" userId="385814b8f76df9d8" providerId="Windows Live" clId="Web-{4229CE76-490A-4D5F-A29F-BA832A1993D7}" dt="2020-11-10T01:37:02.317" v="1788"/>
          <ac:spMkLst>
            <pc:docMk/>
            <pc:sldMk cId="2796086637" sldId="261"/>
            <ac:spMk id="11" creationId="{2D65E11B-4C55-4A8E-8A71-C6DA67CACCA1}"/>
          </ac:spMkLst>
        </pc:spChg>
        <pc:spChg chg="add del">
          <ac:chgData name="Kim Taeheon" userId="385814b8f76df9d8" providerId="Windows Live" clId="Web-{4229CE76-490A-4D5F-A29F-BA832A1993D7}" dt="2020-11-10T01:37:01.441" v="1787"/>
          <ac:spMkLst>
            <pc:docMk/>
            <pc:sldMk cId="2796086637" sldId="261"/>
            <ac:spMk id="12" creationId="{AD18B22C-EAE8-4534-879D-0BB6998D4976}"/>
          </ac:spMkLst>
        </pc:spChg>
        <pc:spChg chg="add del">
          <ac:chgData name="Kim Taeheon" userId="385814b8f76df9d8" providerId="Windows Live" clId="Web-{4229CE76-490A-4D5F-A29F-BA832A1993D7}" dt="2020-11-10T01:37:00.629" v="1786"/>
          <ac:spMkLst>
            <pc:docMk/>
            <pc:sldMk cId="2796086637" sldId="261"/>
            <ac:spMk id="13" creationId="{7942DD55-B663-446E-AA47-885124D64478}"/>
          </ac:spMkLst>
        </pc:spChg>
      </pc:sldChg>
      <pc:sldChg chg="modSp new">
        <pc:chgData name="Kim Taeheon" userId="385814b8f76df9d8" providerId="Windows Live" clId="Web-{4229CE76-490A-4D5F-A29F-BA832A1993D7}" dt="2020-11-10T01:41:44.589" v="2588" actId="20577"/>
        <pc:sldMkLst>
          <pc:docMk/>
          <pc:sldMk cId="2160070798" sldId="262"/>
        </pc:sldMkLst>
        <pc:spChg chg="mod">
          <ac:chgData name="Kim Taeheon" userId="385814b8f76df9d8" providerId="Windows Live" clId="Web-{4229CE76-490A-4D5F-A29F-BA832A1993D7}" dt="2020-11-10T01:38:52.850" v="1989" actId="20577"/>
          <ac:spMkLst>
            <pc:docMk/>
            <pc:sldMk cId="2160070798" sldId="262"/>
            <ac:spMk id="2" creationId="{4DA1E6A1-FD5A-4E57-86A3-42470AC7D582}"/>
          </ac:spMkLst>
        </pc:spChg>
        <pc:spChg chg="mod">
          <ac:chgData name="Kim Taeheon" userId="385814b8f76df9d8" providerId="Windows Live" clId="Web-{4229CE76-490A-4D5F-A29F-BA832A1993D7}" dt="2020-11-10T01:41:44.589" v="2588" actId="20577"/>
          <ac:spMkLst>
            <pc:docMk/>
            <pc:sldMk cId="2160070798" sldId="262"/>
            <ac:spMk id="3" creationId="{85E7905C-3293-42DF-A762-6B1BB1A7DC7D}"/>
          </ac:spMkLst>
        </pc:spChg>
      </pc:sldChg>
      <pc:sldChg chg="modSp new">
        <pc:chgData name="Kim Taeheon" userId="385814b8f76df9d8" providerId="Windows Live" clId="Web-{4229CE76-490A-4D5F-A29F-BA832A1993D7}" dt="2020-11-10T01:45:11.250" v="2778" actId="20577"/>
        <pc:sldMkLst>
          <pc:docMk/>
          <pc:sldMk cId="1120361924" sldId="263"/>
        </pc:sldMkLst>
        <pc:spChg chg="mod">
          <ac:chgData name="Kim Taeheon" userId="385814b8f76df9d8" providerId="Windows Live" clId="Web-{4229CE76-490A-4D5F-A29F-BA832A1993D7}" dt="2020-11-10T01:41:51.199" v="2601" actId="20577"/>
          <ac:spMkLst>
            <pc:docMk/>
            <pc:sldMk cId="1120361924" sldId="263"/>
            <ac:spMk id="2" creationId="{6FD1704B-E985-408C-8220-50DCF7FC3646}"/>
          </ac:spMkLst>
        </pc:spChg>
        <pc:spChg chg="mod">
          <ac:chgData name="Kim Taeheon" userId="385814b8f76df9d8" providerId="Windows Live" clId="Web-{4229CE76-490A-4D5F-A29F-BA832A1993D7}" dt="2020-11-10T01:45:11.250" v="2778" actId="20577"/>
          <ac:spMkLst>
            <pc:docMk/>
            <pc:sldMk cId="1120361924" sldId="263"/>
            <ac:spMk id="3" creationId="{887F80B6-CCDB-4F8F-A169-077BD6FCF839}"/>
          </ac:spMkLst>
        </pc:spChg>
      </pc:sldChg>
      <pc:sldChg chg="modSp new">
        <pc:chgData name="Kim Taeheon" userId="385814b8f76df9d8" providerId="Windows Live" clId="Web-{4229CE76-490A-4D5F-A29F-BA832A1993D7}" dt="2020-11-10T01:47:42.723" v="3125" actId="20577"/>
        <pc:sldMkLst>
          <pc:docMk/>
          <pc:sldMk cId="3840815097" sldId="264"/>
        </pc:sldMkLst>
        <pc:spChg chg="mod">
          <ac:chgData name="Kim Taeheon" userId="385814b8f76df9d8" providerId="Windows Live" clId="Web-{4229CE76-490A-4D5F-A29F-BA832A1993D7}" dt="2020-11-10T01:45:19.297" v="2801" actId="20577"/>
          <ac:spMkLst>
            <pc:docMk/>
            <pc:sldMk cId="3840815097" sldId="264"/>
            <ac:spMk id="2" creationId="{FD58E586-60BC-47D5-ABEB-9C07BB756BEC}"/>
          </ac:spMkLst>
        </pc:spChg>
        <pc:spChg chg="mod">
          <ac:chgData name="Kim Taeheon" userId="385814b8f76df9d8" providerId="Windows Live" clId="Web-{4229CE76-490A-4D5F-A29F-BA832A1993D7}" dt="2020-11-10T01:47:42.723" v="3125" actId="20577"/>
          <ac:spMkLst>
            <pc:docMk/>
            <pc:sldMk cId="3840815097" sldId="264"/>
            <ac:spMk id="3" creationId="{AF1BB6BD-3498-43D0-9B78-D5E61618CE1D}"/>
          </ac:spMkLst>
        </pc:spChg>
      </pc:sldChg>
      <pc:sldChg chg="modSp new">
        <pc:chgData name="Kim Taeheon" userId="385814b8f76df9d8" providerId="Windows Live" clId="Web-{4229CE76-490A-4D5F-A29F-BA832A1993D7}" dt="2020-11-10T01:50:21.008" v="3336" actId="20577"/>
        <pc:sldMkLst>
          <pc:docMk/>
          <pc:sldMk cId="3482976523" sldId="265"/>
        </pc:sldMkLst>
        <pc:spChg chg="mod">
          <ac:chgData name="Kim Taeheon" userId="385814b8f76df9d8" providerId="Windows Live" clId="Web-{4229CE76-490A-4D5F-A29F-BA832A1993D7}" dt="2020-11-10T01:47:55.536" v="3144" actId="20577"/>
          <ac:spMkLst>
            <pc:docMk/>
            <pc:sldMk cId="3482976523" sldId="265"/>
            <ac:spMk id="2" creationId="{FA25F617-8820-477A-9834-38843A1A9F58}"/>
          </ac:spMkLst>
        </pc:spChg>
        <pc:spChg chg="mod">
          <ac:chgData name="Kim Taeheon" userId="385814b8f76df9d8" providerId="Windows Live" clId="Web-{4229CE76-490A-4D5F-A29F-BA832A1993D7}" dt="2020-11-10T01:50:21.008" v="3336" actId="20577"/>
          <ac:spMkLst>
            <pc:docMk/>
            <pc:sldMk cId="3482976523" sldId="265"/>
            <ac:spMk id="3" creationId="{CFDDE5B2-7E37-421F-BD15-F73D14BE8F27}"/>
          </ac:spMkLst>
        </pc:spChg>
      </pc:sldChg>
      <pc:sldChg chg="modSp new">
        <pc:chgData name="Kim Taeheon" userId="385814b8f76df9d8" providerId="Windows Live" clId="Web-{4229CE76-490A-4D5F-A29F-BA832A1993D7}" dt="2020-11-10T02:03:52.090" v="3797" actId="20577"/>
        <pc:sldMkLst>
          <pc:docMk/>
          <pc:sldMk cId="1874515612" sldId="266"/>
        </pc:sldMkLst>
        <pc:spChg chg="mod">
          <ac:chgData name="Kim Taeheon" userId="385814b8f76df9d8" providerId="Windows Live" clId="Web-{4229CE76-490A-4D5F-A29F-BA832A1993D7}" dt="2020-11-10T01:50:32.149" v="3364" actId="20577"/>
          <ac:spMkLst>
            <pc:docMk/>
            <pc:sldMk cId="1874515612" sldId="266"/>
            <ac:spMk id="2" creationId="{943FD38A-2A18-4C0C-BA89-0679AFF36DC0}"/>
          </ac:spMkLst>
        </pc:spChg>
        <pc:spChg chg="mod">
          <ac:chgData name="Kim Taeheon" userId="385814b8f76df9d8" providerId="Windows Live" clId="Web-{4229CE76-490A-4D5F-A29F-BA832A1993D7}" dt="2020-11-10T02:03:52.090" v="3797" actId="20577"/>
          <ac:spMkLst>
            <pc:docMk/>
            <pc:sldMk cId="1874515612" sldId="266"/>
            <ac:spMk id="3" creationId="{DE26394A-B312-42E8-A17C-D9C3614D027F}"/>
          </ac:spMkLst>
        </pc:spChg>
      </pc:sldChg>
      <pc:sldChg chg="modSp new">
        <pc:chgData name="Kim Taeheon" userId="385814b8f76df9d8" providerId="Windows Live" clId="Web-{4229CE76-490A-4D5F-A29F-BA832A1993D7}" dt="2020-11-10T02:06:22.532" v="4257" actId="20577"/>
        <pc:sldMkLst>
          <pc:docMk/>
          <pc:sldMk cId="3319016967" sldId="267"/>
        </pc:sldMkLst>
        <pc:spChg chg="mod">
          <ac:chgData name="Kim Taeheon" userId="385814b8f76df9d8" providerId="Windows Live" clId="Web-{4229CE76-490A-4D5F-A29F-BA832A1993D7}" dt="2020-11-10T02:03:57.341" v="3800" actId="20577"/>
          <ac:spMkLst>
            <pc:docMk/>
            <pc:sldMk cId="3319016967" sldId="267"/>
            <ac:spMk id="2" creationId="{C9DB72EC-59A1-456B-B8D1-542027D82369}"/>
          </ac:spMkLst>
        </pc:spChg>
        <pc:spChg chg="mod">
          <ac:chgData name="Kim Taeheon" userId="385814b8f76df9d8" providerId="Windows Live" clId="Web-{4229CE76-490A-4D5F-A29F-BA832A1993D7}" dt="2020-11-10T02:06:22.532" v="4257" actId="20577"/>
          <ac:spMkLst>
            <pc:docMk/>
            <pc:sldMk cId="3319016967" sldId="267"/>
            <ac:spMk id="3" creationId="{42A3A8AB-18E8-46E0-9F0B-2CB46D1708AD}"/>
          </ac:spMkLst>
        </pc:spChg>
      </pc:sldChg>
      <pc:sldChg chg="modSp new">
        <pc:chgData name="Kim Taeheon" userId="385814b8f76df9d8" providerId="Windows Live" clId="Web-{4229CE76-490A-4D5F-A29F-BA832A1993D7}" dt="2020-11-10T02:11:27.774" v="4727" actId="20577"/>
        <pc:sldMkLst>
          <pc:docMk/>
          <pc:sldMk cId="3747920532" sldId="268"/>
        </pc:sldMkLst>
        <pc:spChg chg="mod">
          <ac:chgData name="Kim Taeheon" userId="385814b8f76df9d8" providerId="Windows Live" clId="Web-{4229CE76-490A-4D5F-A29F-BA832A1993D7}" dt="2020-11-10T02:06:31.876" v="4294" actId="20577"/>
          <ac:spMkLst>
            <pc:docMk/>
            <pc:sldMk cId="3747920532" sldId="268"/>
            <ac:spMk id="2" creationId="{323C9755-0A52-4A7C-B70C-8962F2B12E15}"/>
          </ac:spMkLst>
        </pc:spChg>
        <pc:spChg chg="mod">
          <ac:chgData name="Kim Taeheon" userId="385814b8f76df9d8" providerId="Windows Live" clId="Web-{4229CE76-490A-4D5F-A29F-BA832A1993D7}" dt="2020-11-10T02:11:27.774" v="4727" actId="20577"/>
          <ac:spMkLst>
            <pc:docMk/>
            <pc:sldMk cId="3747920532" sldId="268"/>
            <ac:spMk id="3" creationId="{E6DAE60B-CD99-43AB-8CCE-980CF28A63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42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연계 메커니즘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F617-8820-477A-9834-38843A1A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인터페이스 테이블 또는 파일 생성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E5B2-7E37-421F-BD15-F73D14BE8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연계 데이터를 인터페이스 테이블이나 파일 형식으로 생성</a:t>
            </a:r>
          </a:p>
          <a:p>
            <a:r>
              <a:rPr lang="ko-KR" altLang="en-US" dirty="0">
                <a:ea typeface="맑은 고딕"/>
              </a:rPr>
              <a:t> 송신 시스템에서 보안 필요한 데이터는 암호화, 수신 시스템에서 운영 DB </a:t>
            </a:r>
            <a:r>
              <a:rPr lang="ko-KR" altLang="en-US" dirty="0" err="1">
                <a:ea typeface="맑은 고딕"/>
              </a:rPr>
              <a:t>반영시</a:t>
            </a:r>
            <a:r>
              <a:rPr lang="ko-KR" altLang="en-US" dirty="0">
                <a:ea typeface="맑은 고딕"/>
              </a:rPr>
              <a:t> 복호화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8297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D38A-2A18-4C0C-BA89-0679AFF3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연계 서버 또는 송수신 어댑터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6394A-B312-42E8-A17C-D9C3614D0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연계 서버는 송수신 시스템 중 한 곳에 설치하며 인터페이스 테이블 또는  파일의 데이터를 전송 형식에 맞게 변환하고 송수신을 수행하는 등 송수신과 관련된 </a:t>
            </a:r>
            <a:r>
              <a:rPr lang="ko-KR" altLang="en-US" dirty="0" err="1">
                <a:ea typeface="맑은 고딕"/>
              </a:rPr>
              <a:t>모든처리</a:t>
            </a:r>
            <a:r>
              <a:rPr lang="ko-KR" altLang="en-US" dirty="0">
                <a:ea typeface="맑은 고딕"/>
              </a:rPr>
              <a:t> 수행</a:t>
            </a:r>
          </a:p>
          <a:p>
            <a:r>
              <a:rPr lang="ko-KR" altLang="en-US" dirty="0">
                <a:ea typeface="맑은 고딕"/>
              </a:rPr>
              <a:t>송신 </a:t>
            </a:r>
            <a:r>
              <a:rPr lang="ko-KR" altLang="en-US" dirty="0" err="1">
                <a:ea typeface="맑은 고딕"/>
              </a:rPr>
              <a:t>어뎁터는</a:t>
            </a:r>
            <a:r>
              <a:rPr lang="ko-KR" altLang="en-US" dirty="0">
                <a:ea typeface="맑은 고딕"/>
              </a:rPr>
              <a:t> 송신 시스템에 설치, 데이터를 전송 형식에 맞도록 변환하고 송신 수행</a:t>
            </a:r>
          </a:p>
          <a:p>
            <a:r>
              <a:rPr lang="ko-KR" altLang="en-US" dirty="0">
                <a:ea typeface="맑은 고딕"/>
              </a:rPr>
              <a:t>수신 어댑터는 수신시스템에 설치, 송신 시스템으로 </a:t>
            </a:r>
            <a:r>
              <a:rPr lang="ko-KR" altLang="en-US" dirty="0" err="1">
                <a:ea typeface="맑은 고딕"/>
              </a:rPr>
              <a:t>부터</a:t>
            </a:r>
            <a:r>
              <a:rPr lang="ko-KR" altLang="en-US" dirty="0">
                <a:ea typeface="맑은 고딕"/>
              </a:rPr>
              <a:t> 수신한 데이터를 인터페이스 테이블이나 파일로 생성</a:t>
            </a:r>
          </a:p>
        </p:txBody>
      </p:sp>
    </p:spTree>
    <p:extLst>
      <p:ext uri="{BB962C8B-B14F-4D97-AF65-F5344CB8AC3E}">
        <p14:creationId xmlns:p14="http://schemas.microsoft.com/office/powerpoint/2010/main" val="187451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72EC-59A1-456B-B8D1-542027D8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전송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A8AB-18E8-46E0-9F0B-2CB46D17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전송은 송신 시스템에서 생성된 연계 데이터를 네트워크 환경에 맞는 데이터로 변환한 후 수신 시스템으로 보내는 것이다.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전송 주기는 실시간, 분, 시간, 일 단위 등으로 설정할 수 </a:t>
            </a:r>
            <a:r>
              <a:rPr lang="ko-KR" altLang="en-US" dirty="0" err="1">
                <a:ea typeface="맑은 고딕"/>
              </a:rPr>
              <a:t>있으며,다음과</a:t>
            </a:r>
            <a:r>
              <a:rPr lang="ko-KR" altLang="en-US" dirty="0">
                <a:ea typeface="맑은 고딕"/>
              </a:rPr>
              <a:t> 같은 항목에 의해 결정된다.</a:t>
            </a:r>
          </a:p>
          <a:p>
            <a:r>
              <a:rPr lang="ko-KR" altLang="en-US" dirty="0">
                <a:ea typeface="맑은 고딕"/>
              </a:rPr>
              <a:t>- 송신 시스템에서 연계데이터를 생성 및 추출하는 방식</a:t>
            </a:r>
          </a:p>
          <a:p>
            <a:r>
              <a:rPr lang="ko-KR" altLang="en-US" dirty="0">
                <a:ea typeface="맑은 고딕"/>
              </a:rPr>
              <a:t>- 연계 서버 또는 송수신 어댑터의 연계 주기</a:t>
            </a:r>
          </a:p>
          <a:p>
            <a:r>
              <a:rPr lang="ko-KR" altLang="en-US" dirty="0">
                <a:ea typeface="맑은 고딕"/>
              </a:rPr>
              <a:t>- 수신 시스템에서 연계 데이터를 운영 </a:t>
            </a:r>
            <a:r>
              <a:rPr lang="ko-KR" altLang="en-US" dirty="0" err="1">
                <a:ea typeface="맑은 고딕"/>
              </a:rPr>
              <a:t>DB에</a:t>
            </a:r>
            <a:r>
              <a:rPr lang="ko-KR" altLang="en-US" dirty="0">
                <a:ea typeface="맑은 고딕"/>
              </a:rPr>
              <a:t> 반영하는 방식</a:t>
            </a:r>
          </a:p>
        </p:txBody>
      </p:sp>
    </p:spTree>
    <p:extLst>
      <p:ext uri="{BB962C8B-B14F-4D97-AF65-F5344CB8AC3E}">
        <p14:creationId xmlns:p14="http://schemas.microsoft.com/office/powerpoint/2010/main" val="331901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755-0A52-4A7C-B70C-8962F2B1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운영 </a:t>
            </a:r>
            <a:r>
              <a:rPr lang="ko-KR" altLang="en-US" dirty="0" err="1">
                <a:ea typeface="맑은 고딕"/>
              </a:rPr>
              <a:t>DB에</a:t>
            </a:r>
            <a:r>
              <a:rPr lang="ko-KR" altLang="en-US" dirty="0">
                <a:ea typeface="맑은 고딕"/>
              </a:rPr>
              <a:t> 연계 데이터 반영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AE60B-CD99-43AB-8CCE-980CF28A6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운영 </a:t>
            </a:r>
            <a:r>
              <a:rPr lang="ko-KR" altLang="en-US" dirty="0" err="1">
                <a:ea typeface="맑은 고딕"/>
              </a:rPr>
              <a:t>DB에</a:t>
            </a:r>
            <a:r>
              <a:rPr lang="ko-KR" altLang="en-US" dirty="0">
                <a:ea typeface="맑은 고딕"/>
              </a:rPr>
              <a:t> 연계 데이터를 반영하는 것은 수신된 인터페이스 테이블 또는 파일 구조의 데이터를 변환 프로그램을 이용하여 수신 시스템의 운영 </a:t>
            </a:r>
            <a:r>
              <a:rPr lang="ko-KR" altLang="en-US" dirty="0" err="1">
                <a:ea typeface="맑은 고딕"/>
              </a:rPr>
              <a:t>DB에</a:t>
            </a:r>
            <a:r>
              <a:rPr lang="ko-KR" altLang="en-US" dirty="0">
                <a:ea typeface="맑은 고딕"/>
              </a:rPr>
              <a:t> 반영하는 것을 말한다.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변환 프로그램에는 수신된 데이터가 송신 시스템의 운영 </a:t>
            </a:r>
            <a:r>
              <a:rPr lang="ko-KR" altLang="en-US" dirty="0" err="1">
                <a:ea typeface="맑은 고딕"/>
              </a:rPr>
              <a:t>DB에서</a:t>
            </a:r>
            <a:r>
              <a:rPr lang="ko-KR" altLang="en-US" dirty="0">
                <a:ea typeface="맑은 고딕"/>
              </a:rPr>
              <a:t> 사용하는 공통 코드와 데이터 형식으로 전환되고 이름 확인하는 작업을 포함시켜야 한다.</a:t>
            </a:r>
          </a:p>
        </p:txBody>
      </p:sp>
    </p:spTree>
    <p:extLst>
      <p:ext uri="{BB962C8B-B14F-4D97-AF65-F5344CB8AC3E}">
        <p14:creationId xmlns:p14="http://schemas.microsoft.com/office/powerpoint/2010/main" val="374792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9993-38BF-45A8-A012-C82E19E6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연계 메커니즘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1D683-95A2-4A61-8A4F-4FAC41FEB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연계 메커니즘은 데이터 생성, 전송을 담당하는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송신</a:t>
            </a:r>
            <a:r>
              <a:rPr lang="ko-KR" altLang="en-US" dirty="0">
                <a:ea typeface="맑은 고딕"/>
              </a:rPr>
              <a:t> 체계와 데이터 수신, 운영 DB 반영을 담당하는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수신</a:t>
            </a:r>
            <a:r>
              <a:rPr lang="ko-KR" altLang="en-US" dirty="0">
                <a:ea typeface="맑은 고딕"/>
              </a:rPr>
              <a:t>체계로 구성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송수신 시스템 사이에는 데이터를 모니터링하기 위해 중계 시스템을 설치 할 수 있음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연계 메커니즘의 연계 방식에는 직접 연계 방식, 간접 연계 방식이 있음</a:t>
            </a:r>
          </a:p>
        </p:txBody>
      </p:sp>
    </p:spTree>
    <p:extLst>
      <p:ext uri="{BB962C8B-B14F-4D97-AF65-F5344CB8AC3E}">
        <p14:creationId xmlns:p14="http://schemas.microsoft.com/office/powerpoint/2010/main" val="366557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9F53-FDB2-495F-B306-78A0EAA0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연계 메커니즘 개요</a:t>
            </a:r>
            <a:endParaRPr lang="ko-KR" dirty="0">
              <a:ea typeface="+mj-lt"/>
              <a:cs typeface="+mj-lt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F7F0A66D-6113-4917-8940-C802A2BE4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060" y="1513969"/>
            <a:ext cx="7106515" cy="312160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9EB7DB-280B-4652-9888-3F86B2522B20}"/>
              </a:ext>
            </a:extLst>
          </p:cNvPr>
          <p:cNvSpPr txBox="1"/>
          <p:nvPr/>
        </p:nvSpPr>
        <p:spPr>
          <a:xfrm>
            <a:off x="2109355" y="48023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데코인연</a:t>
            </a:r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5724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AB41-DAF2-4E3B-A826-EA5944E2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직접 연계 방식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93EB-F917-4F3B-AF59-92B1B84D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직접 연계 방식은 중간 매개체 없이 송수신 시스템이 직접 연계하는 방식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sz="2400" dirty="0">
                <a:ea typeface="맑은 고딕"/>
              </a:rPr>
              <a:t>장점</a:t>
            </a:r>
          </a:p>
          <a:p>
            <a:r>
              <a:rPr lang="ko-KR" altLang="en-US" sz="2400" dirty="0">
                <a:ea typeface="맑은 고딕"/>
              </a:rPr>
              <a:t>연계 및 통합 구현이 단순하고 용이</a:t>
            </a:r>
          </a:p>
          <a:p>
            <a:r>
              <a:rPr lang="ko-KR" altLang="en-US" sz="2400" dirty="0">
                <a:ea typeface="맑은 고딕"/>
              </a:rPr>
              <a:t>데이터 연계 처리 성능이 뛰어나다</a:t>
            </a:r>
          </a:p>
          <a:p>
            <a:r>
              <a:rPr lang="ko-KR" altLang="en-US" sz="2400" dirty="0">
                <a:ea typeface="맑은 고딕"/>
              </a:rPr>
              <a:t>개발 비용이 저렴</a:t>
            </a:r>
          </a:p>
          <a:p>
            <a:r>
              <a:rPr lang="ko-KR" altLang="en-US" sz="2400" dirty="0">
                <a:ea typeface="맑은 고딕"/>
              </a:rPr>
              <a:t>개발기간이 짧다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6ADE9D-D64D-4D76-9CA3-2F2C513198A6}"/>
              </a:ext>
            </a:extLst>
          </p:cNvPr>
          <p:cNvSpPr txBox="1"/>
          <p:nvPr/>
        </p:nvSpPr>
        <p:spPr>
          <a:xfrm>
            <a:off x="6014605" y="3243695"/>
            <a:ext cx="573058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ko-KR" altLang="en-US" sz="2000" dirty="0">
                <a:ea typeface="맑은 고딕"/>
              </a:rPr>
              <a:t>단점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2000" dirty="0">
                <a:ea typeface="맑은 고딕"/>
              </a:rPr>
              <a:t>송수신 시스템 간 결합도가 높아 시스템 변경 시 오류 발생 가능성 있음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2000" dirty="0">
                <a:ea typeface="맑은 고딕"/>
              </a:rPr>
              <a:t>보안을 위한 암호화, 복호화 처리와 비즈니스 로직을 적용하기 어렵다.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2000" dirty="0">
                <a:ea typeface="맑은 고딕"/>
              </a:rPr>
              <a:t>연계 및 통합이 가능한 시스템 환경이 제한적</a:t>
            </a:r>
          </a:p>
        </p:txBody>
      </p:sp>
    </p:spTree>
    <p:extLst>
      <p:ext uri="{BB962C8B-B14F-4D97-AF65-F5344CB8AC3E}">
        <p14:creationId xmlns:p14="http://schemas.microsoft.com/office/powerpoint/2010/main" val="188926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328D-9820-4636-8955-3977D2A3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직접 연계 방식 종류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E9BD-95B2-4223-9F95-798DC65E1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DB </a:t>
            </a:r>
            <a:r>
              <a:rPr lang="ko-KR" altLang="en-US" dirty="0" err="1">
                <a:ea typeface="맑은 고딕"/>
              </a:rPr>
              <a:t>Link</a:t>
            </a:r>
            <a:r>
              <a:rPr lang="ko-KR" altLang="en-US" dirty="0">
                <a:ea typeface="맑은 고딕"/>
              </a:rPr>
              <a:t> : </a:t>
            </a:r>
            <a:r>
              <a:rPr lang="ko-KR" altLang="en-US" dirty="0" err="1">
                <a:ea typeface="맑은 고딕"/>
              </a:rPr>
              <a:t>DB에서</a:t>
            </a:r>
            <a:r>
              <a:rPr lang="ko-KR" altLang="en-US" dirty="0">
                <a:ea typeface="맑은 고딕"/>
              </a:rPr>
              <a:t> 제공하는 </a:t>
            </a:r>
            <a:r>
              <a:rPr lang="ko-KR" altLang="en-US" dirty="0" err="1">
                <a:ea typeface="맑은 고딕"/>
              </a:rPr>
              <a:t>Link</a:t>
            </a:r>
            <a:r>
              <a:rPr lang="ko-KR" altLang="en-US" dirty="0">
                <a:ea typeface="맑은 고딕"/>
              </a:rPr>
              <a:t> 객체를 이용하는 방식</a:t>
            </a:r>
          </a:p>
          <a:p>
            <a:r>
              <a:rPr lang="ko-KR" altLang="en-US" dirty="0">
                <a:ea typeface="맑은 고딕"/>
              </a:rPr>
              <a:t>API : 데이터를 송신 시스템의 </a:t>
            </a:r>
            <a:r>
              <a:rPr lang="ko-KR" altLang="en-US" dirty="0" err="1">
                <a:ea typeface="맑은 고딕"/>
              </a:rPr>
              <a:t>DB에서</a:t>
            </a:r>
            <a:r>
              <a:rPr lang="ko-KR" altLang="en-US" dirty="0">
                <a:ea typeface="맑은 고딕"/>
              </a:rPr>
              <a:t> 읽어와 제공하는 애플리케이션 프로그래밍 인터페이스이다.</a:t>
            </a:r>
          </a:p>
          <a:p>
            <a:r>
              <a:rPr lang="ko-KR" altLang="en-US" dirty="0">
                <a:ea typeface="맑은 고딕"/>
              </a:rPr>
              <a:t>DB </a:t>
            </a:r>
            <a:r>
              <a:rPr lang="ko-KR" altLang="en-US" dirty="0" err="1">
                <a:ea typeface="맑은 고딕"/>
              </a:rPr>
              <a:t>Connection</a:t>
            </a:r>
            <a:r>
              <a:rPr lang="ko-KR" altLang="en-US" dirty="0">
                <a:ea typeface="맑은 고딕"/>
              </a:rPr>
              <a:t> : 수신 시스템의 WAS(웹 애플리케이션 서버)에서 송신 시스템의 </a:t>
            </a:r>
            <a:r>
              <a:rPr lang="ko-KR" altLang="en-US" dirty="0" err="1">
                <a:ea typeface="맑은 고딕"/>
              </a:rPr>
              <a:t>DB로</a:t>
            </a:r>
            <a:r>
              <a:rPr lang="ko-KR" altLang="en-US" dirty="0">
                <a:ea typeface="맑은 고딕"/>
              </a:rPr>
              <a:t> 연결해주는 방식이다.</a:t>
            </a:r>
          </a:p>
          <a:p>
            <a:r>
              <a:rPr lang="ko-KR" altLang="en-US" dirty="0">
                <a:ea typeface="맑은 고딕"/>
              </a:rPr>
              <a:t>JDBC: </a:t>
            </a:r>
            <a:r>
              <a:rPr lang="ko-KR" altLang="en-US" dirty="0" err="1">
                <a:ea typeface="맑은 고딕"/>
              </a:rPr>
              <a:t>Java에서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DB에</a:t>
            </a:r>
            <a:r>
              <a:rPr lang="ko-KR" altLang="en-US" dirty="0">
                <a:ea typeface="맑은 고딕"/>
              </a:rPr>
              <a:t> 접근하여 데이터를 삽입, 삭제, 수정, 조회할 수 있도록 </a:t>
            </a:r>
            <a:r>
              <a:rPr lang="ko-KR" altLang="en-US" dirty="0" err="1">
                <a:ea typeface="맑은 고딕"/>
              </a:rPr>
              <a:t>Java와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DB를</a:t>
            </a:r>
            <a:r>
              <a:rPr lang="ko-KR" altLang="en-US" dirty="0">
                <a:ea typeface="맑은 고딕"/>
              </a:rPr>
              <a:t> 연결해 주는 방식</a:t>
            </a:r>
          </a:p>
        </p:txBody>
      </p:sp>
    </p:spTree>
    <p:extLst>
      <p:ext uri="{BB962C8B-B14F-4D97-AF65-F5344CB8AC3E}">
        <p14:creationId xmlns:p14="http://schemas.microsoft.com/office/powerpoint/2010/main" val="213931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00B1-9A6E-4D85-A142-8EA6B978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간접 연계 방식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1FBD1-6640-4C06-9724-64589FB3B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송수신 시스템 사이에 중간 매개체를 두어 연계 하는 방식</a:t>
            </a:r>
            <a:endParaRPr lang="ko-KR" altLang="en-US"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장점</a:t>
            </a:r>
          </a:p>
          <a:p>
            <a:r>
              <a:rPr lang="ko-KR" altLang="en-US" sz="2000" dirty="0">
                <a:ea typeface="맑은 고딕"/>
              </a:rPr>
              <a:t>다양한 환경의 연계 및 통합 가능</a:t>
            </a:r>
          </a:p>
          <a:p>
            <a:r>
              <a:rPr lang="ko-KR" altLang="en-US" sz="2000" dirty="0">
                <a:ea typeface="맑은 고딕"/>
              </a:rPr>
              <a:t>인터페이스 변경 시 오류 발생 가능성 낮음</a:t>
            </a:r>
          </a:p>
          <a:p>
            <a:r>
              <a:rPr lang="ko-KR" altLang="en-US" sz="2000" dirty="0">
                <a:ea typeface="맑은 고딕"/>
              </a:rPr>
              <a:t>보안 품질 보장, 비즈니스 처리를 위한 로직을 쉽게 반영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B489C-CBC9-4FB5-BE75-30C6E7071DCE}"/>
              </a:ext>
            </a:extLst>
          </p:cNvPr>
          <p:cNvSpPr txBox="1"/>
          <p:nvPr/>
        </p:nvSpPr>
        <p:spPr>
          <a:xfrm>
            <a:off x="7521286" y="2802082"/>
            <a:ext cx="53236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단점</a:t>
            </a:r>
          </a:p>
          <a:p>
            <a:r>
              <a:rPr lang="ko-KR" altLang="en-US" dirty="0">
                <a:ea typeface="맑은 고딕"/>
              </a:rPr>
              <a:t>연계 메커니즘과 아키텍처가 복잡하다.</a:t>
            </a:r>
          </a:p>
          <a:p>
            <a:r>
              <a:rPr lang="ko-KR" altLang="en-US" dirty="0">
                <a:ea typeface="맑은 고딕"/>
              </a:rPr>
              <a:t>중간 매개체로 인해 성능이 저하될 수 있음</a:t>
            </a:r>
          </a:p>
          <a:p>
            <a:r>
              <a:rPr lang="ko-KR" altLang="en-US" dirty="0">
                <a:ea typeface="맑은 고딕"/>
              </a:rPr>
              <a:t>개발 및 적용 기간이 비교적 길다.</a:t>
            </a:r>
          </a:p>
        </p:txBody>
      </p:sp>
    </p:spTree>
    <p:extLst>
      <p:ext uri="{BB962C8B-B14F-4D97-AF65-F5344CB8AC3E}">
        <p14:creationId xmlns:p14="http://schemas.microsoft.com/office/powerpoint/2010/main" val="279608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E6A1-FD5A-4E57-86A3-42470AC7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간접 연계 방식 종류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7905C-3293-42DF-A762-6B1BB1A7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연계 솔루션 : EAI 서버와 송수신 시스템에 설치되는 클라이언트를 이용하는 방식</a:t>
            </a:r>
          </a:p>
          <a:p>
            <a:r>
              <a:rPr lang="ko-KR" altLang="en-US" dirty="0">
                <a:ea typeface="맑은 고딕"/>
              </a:rPr>
              <a:t>ESB : 애플리케이션 간 연계, 데이터 변환, 웹 서비스 지원 등 표준 기반의 인터페이스를 제공하는 방식이다.</a:t>
            </a:r>
          </a:p>
          <a:p>
            <a:r>
              <a:rPr lang="ko-KR" altLang="en-US" dirty="0" err="1">
                <a:ea typeface="맑은 고딕"/>
              </a:rPr>
              <a:t>Socket</a:t>
            </a:r>
            <a:r>
              <a:rPr lang="ko-KR" altLang="en-US" dirty="0">
                <a:ea typeface="맑은 고딕"/>
              </a:rPr>
              <a:t> : 서버는 통신을 위한 소켓을 생성하여 포트를 할당하고 클라이언트의 통신 요청 시 </a:t>
            </a:r>
            <a:r>
              <a:rPr lang="ko-KR" altLang="en-US" dirty="0" err="1">
                <a:ea typeface="맑은 고딕"/>
              </a:rPr>
              <a:t>클러이언트와</a:t>
            </a:r>
            <a:r>
              <a:rPr lang="ko-KR" altLang="en-US" dirty="0">
                <a:ea typeface="맑은 고딕"/>
              </a:rPr>
              <a:t> 연결하여 통신하는 네트워크 기술이다.</a:t>
            </a:r>
          </a:p>
          <a:p>
            <a:r>
              <a:rPr lang="ko-KR" altLang="en-US" dirty="0" err="1">
                <a:ea typeface="맑은 고딕"/>
              </a:rPr>
              <a:t>Web</a:t>
            </a:r>
            <a:r>
              <a:rPr lang="ko-KR" altLang="en-US" dirty="0">
                <a:ea typeface="맑은 고딕"/>
              </a:rPr>
              <a:t> Service : 웹 서비스에서 </a:t>
            </a:r>
            <a:r>
              <a:rPr lang="ko-KR" altLang="en-US" dirty="0" err="1">
                <a:ea typeface="맑은 고딕"/>
              </a:rPr>
              <a:t>WSDL과</a:t>
            </a:r>
            <a:r>
              <a:rPr lang="ko-KR" altLang="en-US" dirty="0">
                <a:ea typeface="맑은 고딕"/>
              </a:rPr>
              <a:t> UDDI, SOAP, 프로토콜을 이용하여 연계하는 방식</a:t>
            </a:r>
          </a:p>
        </p:txBody>
      </p:sp>
    </p:spTree>
    <p:extLst>
      <p:ext uri="{BB962C8B-B14F-4D97-AF65-F5344CB8AC3E}">
        <p14:creationId xmlns:p14="http://schemas.microsoft.com/office/powerpoint/2010/main" val="216007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704B-E985-408C-8220-50DCF7FC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연계 메커니즘의 구성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80B6-CCDB-4F8F-A169-077BD6FCF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연계 데이터 생성 및 추출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응용 프로그램이나 </a:t>
            </a:r>
            <a:r>
              <a:rPr lang="ko-KR" altLang="en-US" dirty="0" err="1">
                <a:ea typeface="맑은 고딕"/>
              </a:rPr>
              <a:t>DB등</a:t>
            </a:r>
            <a:r>
              <a:rPr lang="ko-KR" altLang="en-US" dirty="0">
                <a:ea typeface="맑은 고딕"/>
              </a:rPr>
              <a:t> 응용 시스템에서 연계 시스템에서 연계 데이터를 생성하고 추출하는 것이다.</a:t>
            </a:r>
          </a:p>
          <a:p>
            <a:r>
              <a:rPr lang="ko-KR" altLang="en-US" dirty="0">
                <a:ea typeface="맑은 고딕"/>
              </a:rPr>
              <a:t>오류 발생 시 로그 기록</a:t>
            </a:r>
          </a:p>
        </p:txBody>
      </p:sp>
    </p:spTree>
    <p:extLst>
      <p:ext uri="{BB962C8B-B14F-4D97-AF65-F5344CB8AC3E}">
        <p14:creationId xmlns:p14="http://schemas.microsoft.com/office/powerpoint/2010/main" val="112036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E586-60BC-47D5-ABEB-9C07BB75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코드 매핑 및 데이터 변환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B6BD-3498-43D0-9B78-D5E61618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송신 시스템에서 사용하는 코드를 수신 시스템에서 사용하는 코드로 매핑 및 변환하는 것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코드 매핑 및 데이터 변환 시점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- 송신 시스템에서 인터페이스 테이블이나 파일을 생성할 때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- 수신 시스템에서 수신 받은 연계 데이터를 운영 </a:t>
            </a:r>
            <a:r>
              <a:rPr lang="ko-KR" altLang="en-US" dirty="0" err="1">
                <a:ea typeface="맑은 고딕"/>
              </a:rPr>
              <a:t>DB에</a:t>
            </a:r>
            <a:r>
              <a:rPr lang="ko-KR" altLang="en-US" dirty="0">
                <a:ea typeface="맑은 고딕"/>
              </a:rPr>
              <a:t> 반영할 때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- 연계 서버를 설치할 때(연계 서버에서 수행)</a:t>
            </a:r>
          </a:p>
        </p:txBody>
      </p:sp>
    </p:spTree>
    <p:extLst>
      <p:ext uri="{BB962C8B-B14F-4D97-AF65-F5344CB8AC3E}">
        <p14:creationId xmlns:p14="http://schemas.microsoft.com/office/powerpoint/2010/main" val="384081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테마</vt:lpstr>
      <vt:lpstr>Section 42</vt:lpstr>
      <vt:lpstr>연계 메커니즘 개요</vt:lpstr>
      <vt:lpstr>연계 메커니즘 개요 </vt:lpstr>
      <vt:lpstr>직접 연계 방식</vt:lpstr>
      <vt:lpstr>직접 연계 방식 종류</vt:lpstr>
      <vt:lpstr>간접 연계 방식</vt:lpstr>
      <vt:lpstr>간접 연계 방식 종류</vt:lpstr>
      <vt:lpstr>연계 메커니즘의 구성</vt:lpstr>
      <vt:lpstr>코드 매핑 및 데이터 변환</vt:lpstr>
      <vt:lpstr>인터페이스 테이블 또는 파일 생성</vt:lpstr>
      <vt:lpstr>연계 서버 또는 송수신 어댑터</vt:lpstr>
      <vt:lpstr>전송</vt:lpstr>
      <vt:lpstr>운영 DB에 연계 데이터 반영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</dc:title>
  <dc:creator/>
  <cp:lastModifiedBy/>
  <cp:revision>329</cp:revision>
  <dcterms:created xsi:type="dcterms:W3CDTF">2012-07-30T17:18:39Z</dcterms:created>
  <dcterms:modified xsi:type="dcterms:W3CDTF">2020-11-10T02:11:28Z</dcterms:modified>
</cp:coreProperties>
</file>