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99FFD-90A9-4635-B09A-01BF430A4126}" v="1732" dt="2020-11-10T05:17:26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4799FFD-90A9-4635-B09A-01BF430A4126}"/>
    <pc:docChg chg="modSld">
      <pc:chgData name="" userId="" providerId="" clId="Web-{14799FFD-90A9-4635-B09A-01BF430A4126}" dt="2020-11-10T05:08:08.118" v="1" actId="20577"/>
      <pc:docMkLst>
        <pc:docMk/>
      </pc:docMkLst>
      <pc:sldChg chg="modSp">
        <pc:chgData name="" userId="" providerId="" clId="Web-{14799FFD-90A9-4635-B09A-01BF430A4126}" dt="2020-11-10T05:08:08.118" v="0" actId="20577"/>
        <pc:sldMkLst>
          <pc:docMk/>
          <pc:sldMk cId="737451545" sldId="258"/>
        </pc:sldMkLst>
        <pc:spChg chg="mod">
          <ac:chgData name="" userId="" providerId="" clId="Web-{14799FFD-90A9-4635-B09A-01BF430A4126}" dt="2020-11-10T05:08:08.118" v="0" actId="20577"/>
          <ac:spMkLst>
            <pc:docMk/>
            <pc:sldMk cId="737451545" sldId="258"/>
            <ac:spMk id="3" creationId="{F89305A8-015D-4039-B4A2-EDE51EF6A086}"/>
          </ac:spMkLst>
        </pc:spChg>
      </pc:sldChg>
    </pc:docChg>
  </pc:docChgLst>
  <pc:docChgLst>
    <pc:chgData name="Kim Taeheon" userId="385814b8f76df9d8" providerId="Windows Live" clId="Web-{14799FFD-90A9-4635-B09A-01BF430A4126}"/>
    <pc:docChg chg="addSld modSld">
      <pc:chgData name="Kim Taeheon" userId="385814b8f76df9d8" providerId="Windows Live" clId="Web-{14799FFD-90A9-4635-B09A-01BF430A4126}" dt="2020-11-10T05:17:26.318" v="1721" actId="1076"/>
      <pc:docMkLst>
        <pc:docMk/>
      </pc:docMkLst>
      <pc:sldChg chg="modSp">
        <pc:chgData name="Kim Taeheon" userId="385814b8f76df9d8" providerId="Windows Live" clId="Web-{14799FFD-90A9-4635-B09A-01BF430A4126}" dt="2020-11-10T05:05:48.808" v="16" actId="20577"/>
        <pc:sldMkLst>
          <pc:docMk/>
          <pc:sldMk cId="3569210928" sldId="256"/>
        </pc:sldMkLst>
        <pc:spChg chg="mod">
          <ac:chgData name="Kim Taeheon" userId="385814b8f76df9d8" providerId="Windows Live" clId="Web-{14799FFD-90A9-4635-B09A-01BF430A4126}" dt="2020-11-10T05:05:46.699" v="14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14799FFD-90A9-4635-B09A-01BF430A4126}" dt="2020-11-10T05:05:48.808" v="16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14799FFD-90A9-4635-B09A-01BF430A4126}" dt="2020-11-10T05:07:44.264" v="333" actId="20577"/>
        <pc:sldMkLst>
          <pc:docMk/>
          <pc:sldMk cId="1253709378" sldId="257"/>
        </pc:sldMkLst>
        <pc:spChg chg="mod">
          <ac:chgData name="Kim Taeheon" userId="385814b8f76df9d8" providerId="Windows Live" clId="Web-{14799FFD-90A9-4635-B09A-01BF430A4126}" dt="2020-11-10T05:05:56.058" v="34" actId="20577"/>
          <ac:spMkLst>
            <pc:docMk/>
            <pc:sldMk cId="1253709378" sldId="257"/>
            <ac:spMk id="2" creationId="{7B546454-9674-474B-A2BC-F149C1D393EF}"/>
          </ac:spMkLst>
        </pc:spChg>
        <pc:spChg chg="mod">
          <ac:chgData name="Kim Taeheon" userId="385814b8f76df9d8" providerId="Windows Live" clId="Web-{14799FFD-90A9-4635-B09A-01BF430A4126}" dt="2020-11-10T05:07:44.264" v="333" actId="20577"/>
          <ac:spMkLst>
            <pc:docMk/>
            <pc:sldMk cId="1253709378" sldId="257"/>
            <ac:spMk id="3" creationId="{BE4F75CC-35F9-4D5D-8CF1-25178D9643BE}"/>
          </ac:spMkLst>
        </pc:spChg>
      </pc:sldChg>
      <pc:sldChg chg="addSp delSp modSp new">
        <pc:chgData name="Kim Taeheon" userId="385814b8f76df9d8" providerId="Windows Live" clId="Web-{14799FFD-90A9-4635-B09A-01BF430A4126}" dt="2020-11-10T05:14:46.033" v="1510" actId="20577"/>
        <pc:sldMkLst>
          <pc:docMk/>
          <pc:sldMk cId="737451545" sldId="258"/>
        </pc:sldMkLst>
        <pc:spChg chg="mod">
          <ac:chgData name="Kim Taeheon" userId="385814b8f76df9d8" providerId="Windows Live" clId="Web-{14799FFD-90A9-4635-B09A-01BF430A4126}" dt="2020-11-10T05:07:57.686" v="353" actId="20577"/>
          <ac:spMkLst>
            <pc:docMk/>
            <pc:sldMk cId="737451545" sldId="258"/>
            <ac:spMk id="2" creationId="{017106F2-373D-4222-97C1-7EDDC72FB0B1}"/>
          </ac:spMkLst>
        </pc:spChg>
        <pc:spChg chg="mod">
          <ac:chgData name="Kim Taeheon" userId="385814b8f76df9d8" providerId="Windows Live" clId="Web-{14799FFD-90A9-4635-B09A-01BF430A4126}" dt="2020-11-10T05:10:54.512" v="534" actId="20577"/>
          <ac:spMkLst>
            <pc:docMk/>
            <pc:sldMk cId="737451545" sldId="258"/>
            <ac:spMk id="3" creationId="{F89305A8-015D-4039-B4A2-EDE51EF6A086}"/>
          </ac:spMkLst>
        </pc:spChg>
        <pc:spChg chg="add del">
          <ac:chgData name="Kim Taeheon" userId="385814b8f76df9d8" providerId="Windows Live" clId="Web-{14799FFD-90A9-4635-B09A-01BF430A4126}" dt="2020-11-10T05:14:37.017" v="1488"/>
          <ac:spMkLst>
            <pc:docMk/>
            <pc:sldMk cId="737451545" sldId="258"/>
            <ac:spMk id="5" creationId="{131A65AD-1726-49BE-A781-78AD26B38929}"/>
          </ac:spMkLst>
        </pc:spChg>
        <pc:spChg chg="add del">
          <ac:chgData name="Kim Taeheon" userId="385814b8f76df9d8" providerId="Windows Live" clId="Web-{14799FFD-90A9-4635-B09A-01BF430A4126}" dt="2020-11-10T05:14:34.924" v="1487"/>
          <ac:spMkLst>
            <pc:docMk/>
            <pc:sldMk cId="737451545" sldId="258"/>
            <ac:spMk id="6" creationId="{E8B946D7-F495-44A8-B654-63239BCB30DC}"/>
          </ac:spMkLst>
        </pc:spChg>
        <pc:spChg chg="add mod">
          <ac:chgData name="Kim Taeheon" userId="385814b8f76df9d8" providerId="Windows Live" clId="Web-{14799FFD-90A9-4635-B09A-01BF430A4126}" dt="2020-11-10T05:14:32.392" v="1486" actId="1076"/>
          <ac:spMkLst>
            <pc:docMk/>
            <pc:sldMk cId="737451545" sldId="258"/>
            <ac:spMk id="7" creationId="{237CB192-130C-4DE8-A044-5787252C8F7D}"/>
          </ac:spMkLst>
        </pc:spChg>
        <pc:spChg chg="add mod">
          <ac:chgData name="Kim Taeheon" userId="385814b8f76df9d8" providerId="Windows Live" clId="Web-{14799FFD-90A9-4635-B09A-01BF430A4126}" dt="2020-11-10T05:14:46.033" v="1510" actId="20577"/>
          <ac:spMkLst>
            <pc:docMk/>
            <pc:sldMk cId="737451545" sldId="258"/>
            <ac:spMk id="8" creationId="{2D421A4D-9BEA-48BF-BBE8-E486A3660DA6}"/>
          </ac:spMkLst>
        </pc:spChg>
        <pc:graphicFrameChg chg="add mod modGraphic">
          <ac:chgData name="Kim Taeheon" userId="385814b8f76df9d8" providerId="Windows Live" clId="Web-{14799FFD-90A9-4635-B09A-01BF430A4126}" dt="2020-11-10T05:14:02.313" v="1450" actId="1076"/>
          <ac:graphicFrameMkLst>
            <pc:docMk/>
            <pc:sldMk cId="737451545" sldId="258"/>
            <ac:graphicFrameMk id="4" creationId="{60F79CAE-D63D-4ADF-9EBB-41FD032B661C}"/>
          </ac:graphicFrameMkLst>
        </pc:graphicFrameChg>
      </pc:sldChg>
      <pc:sldChg chg="addSp delSp modSp new">
        <pc:chgData name="Kim Taeheon" userId="385814b8f76df9d8" providerId="Windows Live" clId="Web-{14799FFD-90A9-4635-B09A-01BF430A4126}" dt="2020-11-10T05:17:04.302" v="1713"/>
        <pc:sldMkLst>
          <pc:docMk/>
          <pc:sldMk cId="1756378841" sldId="259"/>
        </pc:sldMkLst>
        <pc:spChg chg="mod">
          <ac:chgData name="Kim Taeheon" userId="385814b8f76df9d8" providerId="Windows Live" clId="Web-{14799FFD-90A9-4635-B09A-01BF430A4126}" dt="2020-11-10T05:15:15.362" v="1549" actId="20577"/>
          <ac:spMkLst>
            <pc:docMk/>
            <pc:sldMk cId="1756378841" sldId="259"/>
            <ac:spMk id="2" creationId="{C54D7B5E-1247-4198-93F7-2F82E9A93341}"/>
          </ac:spMkLst>
        </pc:spChg>
        <pc:spChg chg="mod">
          <ac:chgData name="Kim Taeheon" userId="385814b8f76df9d8" providerId="Windows Live" clId="Web-{14799FFD-90A9-4635-B09A-01BF430A4126}" dt="2020-11-10T05:16:32.661" v="1704" actId="20577"/>
          <ac:spMkLst>
            <pc:docMk/>
            <pc:sldMk cId="1756378841" sldId="259"/>
            <ac:spMk id="3" creationId="{37485E51-0FCA-443E-B2F0-2A159552EC2B}"/>
          </ac:spMkLst>
        </pc:spChg>
        <pc:picChg chg="add del mod">
          <ac:chgData name="Kim Taeheon" userId="385814b8f76df9d8" providerId="Windows Live" clId="Web-{14799FFD-90A9-4635-B09A-01BF430A4126}" dt="2020-11-10T05:17:04.302" v="1713"/>
          <ac:picMkLst>
            <pc:docMk/>
            <pc:sldMk cId="1756378841" sldId="259"/>
            <ac:picMk id="4" creationId="{6AFF7A93-AFBC-41FD-A986-43D2645EAE62}"/>
          </ac:picMkLst>
        </pc:picChg>
      </pc:sldChg>
      <pc:sldChg chg="addSp delSp modSp new">
        <pc:chgData name="Kim Taeheon" userId="385814b8f76df9d8" providerId="Windows Live" clId="Web-{14799FFD-90A9-4635-B09A-01BF430A4126}" dt="2020-11-10T05:17:26.318" v="1721" actId="1076"/>
        <pc:sldMkLst>
          <pc:docMk/>
          <pc:sldMk cId="856675108" sldId="260"/>
        </pc:sldMkLst>
        <pc:spChg chg="del">
          <ac:chgData name="Kim Taeheon" userId="385814b8f76df9d8" providerId="Windows Live" clId="Web-{14799FFD-90A9-4635-B09A-01BF430A4126}" dt="2020-11-10T05:16:57.692" v="1711"/>
          <ac:spMkLst>
            <pc:docMk/>
            <pc:sldMk cId="856675108" sldId="260"/>
            <ac:spMk id="2" creationId="{6700865D-D3E1-4C0A-9AB5-C9398A875D0B}"/>
          </ac:spMkLst>
        </pc:spChg>
        <pc:spChg chg="del">
          <ac:chgData name="Kim Taeheon" userId="385814b8f76df9d8" providerId="Windows Live" clId="Web-{14799FFD-90A9-4635-B09A-01BF430A4126}" dt="2020-11-10T05:17:08.255" v="1714"/>
          <ac:spMkLst>
            <pc:docMk/>
            <pc:sldMk cId="856675108" sldId="260"/>
            <ac:spMk id="3" creationId="{C582E9EF-AE56-437F-9D6B-F6CCDB7B30BE}"/>
          </ac:spMkLst>
        </pc:spChg>
        <pc:spChg chg="add mod">
          <ac:chgData name="Kim Taeheon" userId="385814b8f76df9d8" providerId="Windows Live" clId="Web-{14799FFD-90A9-4635-B09A-01BF430A4126}" dt="2020-11-10T05:17:01.849" v="1712"/>
          <ac:spMkLst>
            <pc:docMk/>
            <pc:sldMk cId="856675108" sldId="260"/>
            <ac:spMk id="5" creationId="{69363E99-2FA3-4116-B2BF-CF5D88C54A25}"/>
          </ac:spMkLst>
        </pc:spChg>
        <pc:picChg chg="add mod ord">
          <ac:chgData name="Kim Taeheon" userId="385814b8f76df9d8" providerId="Windows Live" clId="Web-{14799FFD-90A9-4635-B09A-01BF430A4126}" dt="2020-11-10T05:17:26.318" v="1721" actId="1076"/>
          <ac:picMkLst>
            <pc:docMk/>
            <pc:sldMk cId="856675108" sldId="260"/>
            <ac:picMk id="6" creationId="{7567E2FA-6E4D-449F-856B-ECCC0F76B5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49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6454-9674-474B-A2BC-F149C1D3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모듈의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75CC-35F9-4D5D-8CF1-25178D96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모듈화를 통해 분리된 시스템의 각 기능들</a:t>
            </a:r>
          </a:p>
          <a:p>
            <a:r>
              <a:rPr lang="ko-KR" altLang="en-US" dirty="0">
                <a:ea typeface="맑은 고딕"/>
              </a:rPr>
              <a:t>단독으로 컴파일 가능, 재사용 가능</a:t>
            </a:r>
          </a:p>
          <a:p>
            <a:r>
              <a:rPr lang="ko-KR" altLang="en-US" dirty="0">
                <a:ea typeface="맑은 고딕"/>
              </a:rPr>
              <a:t>독립성 높은 모듈은 수정해도 다른 모듈한테는 거의 영향이 없다.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모듈의 독립성은 결합도와 응집도에 의해 측정되며 결합도는 약하게, 응집도는 강하게 모듈의 크기는 작게 </a:t>
            </a:r>
            <a:r>
              <a:rPr lang="ko-KR" altLang="en-US" dirty="0" err="1">
                <a:ea typeface="맑은 고딕"/>
              </a:rPr>
              <a:t>하는것이</a:t>
            </a:r>
            <a:r>
              <a:rPr lang="ko-KR" altLang="en-US" dirty="0">
                <a:ea typeface="맑은 고딕"/>
              </a:rPr>
              <a:t> 좋은 모듈</a:t>
            </a:r>
          </a:p>
        </p:txBody>
      </p:sp>
    </p:spTree>
    <p:extLst>
      <p:ext uri="{BB962C8B-B14F-4D97-AF65-F5344CB8AC3E}">
        <p14:creationId xmlns:p14="http://schemas.microsoft.com/office/powerpoint/2010/main" val="125370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06F2-373D-4222-97C1-7EDDC72F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결합도(</a:t>
            </a:r>
            <a:r>
              <a:rPr lang="ko-KR" altLang="en-US" dirty="0" err="1">
                <a:ea typeface="맑은 고딕"/>
              </a:rPr>
              <a:t>Coupling</a:t>
            </a:r>
            <a:r>
              <a:rPr lang="ko-KR" altLang="en-US" dirty="0">
                <a:ea typeface="맑은 고딕"/>
              </a:rPr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305A8-015D-4039-B4A2-EDE51EF6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모듈이 의존하는 정도 또는 두 모듈 사이의 연관 관계를 의미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0F79CAE-D63D-4ADF-9EBB-41FD032B6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39517"/>
              </p:ext>
            </p:extLst>
          </p:nvPr>
        </p:nvGraphicFramePr>
        <p:xfrm>
          <a:off x="545190" y="2433282"/>
          <a:ext cx="9985397" cy="40689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4906">
                  <a:extLst>
                    <a:ext uri="{9D8B030D-6E8A-4147-A177-3AD203B41FA5}">
                      <a16:colId xmlns:a16="http://schemas.microsoft.com/office/drawing/2014/main" val="1443508148"/>
                    </a:ext>
                  </a:extLst>
                </a:gridCol>
                <a:gridCol w="7980491">
                  <a:extLst>
                    <a:ext uri="{9D8B030D-6E8A-4147-A177-3AD203B41FA5}">
                      <a16:colId xmlns:a16="http://schemas.microsoft.com/office/drawing/2014/main" val="1895694325"/>
                    </a:ext>
                  </a:extLst>
                </a:gridCol>
              </a:tblGrid>
              <a:tr h="678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자료결합도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모듈 간 인터페이스가 자료 요소로만 구성되는 제일 바람직한 결합도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dirty="0"/>
                        <a:t>매개 변수나 인수로 데이터를 넘겨주는 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79300"/>
                  </a:ext>
                </a:extLst>
              </a:tr>
              <a:tr h="678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스탬프 결합도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자료구조가 전달될 때의 결합도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93306"/>
                  </a:ext>
                </a:extLst>
              </a:tr>
              <a:tr h="678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재어 결합도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제어 요소를 전달할 때의 결합도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63061"/>
                  </a:ext>
                </a:extLst>
              </a:tr>
              <a:tr h="678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 결합도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어떤 모듈에서 선언한 데이터를 외부의 다른 모듈에서 참조할 때의 결합도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803265"/>
                  </a:ext>
                </a:extLst>
              </a:tr>
              <a:tr h="678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공통 결합도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공유되는 공통 데이터 영역을 </a:t>
                      </a:r>
                      <a:r>
                        <a:rPr lang="ko-KR" altLang="en-US" dirty="0" err="1"/>
                        <a:t>여러모듈이</a:t>
                      </a:r>
                      <a:r>
                        <a:rPr lang="ko-KR" altLang="en-US" dirty="0"/>
                        <a:t> 사용할 때의 결합도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552770"/>
                  </a:ext>
                </a:extLst>
              </a:tr>
              <a:tr h="678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 결합도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다른 모듈의 내부기능이나 내부자료를 직접 참조하거나 수정할 때의 결합도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756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7CB192-130C-4DE8-A044-5787252C8F7D}"/>
              </a:ext>
            </a:extLst>
          </p:cNvPr>
          <p:cNvSpPr txBox="1"/>
          <p:nvPr/>
        </p:nvSpPr>
        <p:spPr>
          <a:xfrm>
            <a:off x="10531056" y="24653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결합도 약함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21A4D-9BEA-48BF-BBE8-E486A3660DA6}"/>
              </a:ext>
            </a:extLst>
          </p:cNvPr>
          <p:cNvSpPr txBox="1"/>
          <p:nvPr/>
        </p:nvSpPr>
        <p:spPr>
          <a:xfrm>
            <a:off x="10531055" y="61315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결합도 강함</a:t>
            </a:r>
          </a:p>
        </p:txBody>
      </p:sp>
    </p:spTree>
    <p:extLst>
      <p:ext uri="{BB962C8B-B14F-4D97-AF65-F5344CB8AC3E}">
        <p14:creationId xmlns:p14="http://schemas.microsoft.com/office/powerpoint/2010/main" val="73745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7B5E-1247-4198-93F7-2F82E9A9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응집도(</a:t>
            </a:r>
            <a:r>
              <a:rPr lang="ko-KR" altLang="en-US" dirty="0" err="1">
                <a:ea typeface="맑은 고딕"/>
              </a:rPr>
              <a:t>Cohesion</a:t>
            </a:r>
            <a:r>
              <a:rPr lang="ko-KR" altLang="en-US" dirty="0">
                <a:ea typeface="맑은 고딕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5E51-0FCA-443E-B2F0-2A159552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정보은닉의 개념 </a:t>
            </a:r>
            <a:r>
              <a:rPr lang="ko-KR" altLang="en-US" dirty="0" err="1">
                <a:ea typeface="맑은 고딕"/>
              </a:rPr>
              <a:t>확장한것으로</a:t>
            </a:r>
            <a:r>
              <a:rPr lang="ko-KR" altLang="en-US" dirty="0">
                <a:ea typeface="맑은 고딕"/>
              </a:rPr>
              <a:t>, 명령어나 </a:t>
            </a:r>
            <a:r>
              <a:rPr lang="ko-KR" altLang="en-US" dirty="0" err="1">
                <a:ea typeface="맑은 고딕"/>
              </a:rPr>
              <a:t>호출문</a:t>
            </a:r>
            <a:r>
              <a:rPr lang="ko-KR" altLang="en-US" dirty="0">
                <a:ea typeface="맑은 고딕"/>
              </a:rPr>
              <a:t> 등 모듈의 내부 요소들이 서로 관련되어 있는 정도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5637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7567E2FA-6E4D-449F-856B-ECCC0F76B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124" y="1645367"/>
            <a:ext cx="7274777" cy="468397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9363E99-2FA3-4116-B2BF-CF5D88C5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응집도(</a:t>
            </a:r>
            <a:r>
              <a:rPr lang="ko-KR" altLang="en-US" dirty="0" err="1">
                <a:ea typeface="맑은 고딕"/>
              </a:rPr>
              <a:t>Cohesion</a:t>
            </a:r>
            <a:r>
              <a:rPr lang="ko-KR" altLang="en-US" dirty="0">
                <a:ea typeface="맑은 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667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테마</vt:lpstr>
      <vt:lpstr>Section 49</vt:lpstr>
      <vt:lpstr>모듈의 개요</vt:lpstr>
      <vt:lpstr>결합도(Coupling)</vt:lpstr>
      <vt:lpstr>응집도(Cohesion)</vt:lpstr>
      <vt:lpstr>응집도(Cohesion)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/>
  <cp:lastModifiedBy/>
  <cp:revision>127</cp:revision>
  <dcterms:created xsi:type="dcterms:W3CDTF">2012-07-30T17:18:39Z</dcterms:created>
  <dcterms:modified xsi:type="dcterms:W3CDTF">2020-11-10T05:17:27Z</dcterms:modified>
</cp:coreProperties>
</file>