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14A00-267E-4858-8011-6735F1A1756B}" v="479" dt="2020-11-10T07:18:06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6114A00-267E-4858-8011-6735F1A1756B}"/>
    <pc:docChg chg="addSld modSld">
      <pc:chgData name="Kim Taeheon" userId="385814b8f76df9d8" providerId="Windows Live" clId="Web-{B6114A00-267E-4858-8011-6735F1A1756B}" dt="2020-11-10T07:18:06.317" v="471" actId="1076"/>
      <pc:docMkLst>
        <pc:docMk/>
      </pc:docMkLst>
      <pc:sldChg chg="modSp">
        <pc:chgData name="Kim Taeheon" userId="385814b8f76df9d8" providerId="Windows Live" clId="Web-{B6114A00-267E-4858-8011-6735F1A1756B}" dt="2020-11-10T07:10:02.303" v="82" actId="20577"/>
        <pc:sldMkLst>
          <pc:docMk/>
          <pc:sldMk cId="3569210928" sldId="256"/>
        </pc:sldMkLst>
        <pc:spChg chg="mod">
          <ac:chgData name="Kim Taeheon" userId="385814b8f76df9d8" providerId="Windows Live" clId="Web-{B6114A00-267E-4858-8011-6735F1A1756B}" dt="2020-11-10T07:09:45.443" v="2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6114A00-267E-4858-8011-6735F1A1756B}" dt="2020-11-10T07:10:02.303" v="8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6114A00-267E-4858-8011-6735F1A1756B}" dt="2020-11-10T07:12:38.136" v="321" actId="20577"/>
        <pc:sldMkLst>
          <pc:docMk/>
          <pc:sldMk cId="4064618364" sldId="257"/>
        </pc:sldMkLst>
        <pc:spChg chg="mod">
          <ac:chgData name="Kim Taeheon" userId="385814b8f76df9d8" providerId="Windows Live" clId="Web-{B6114A00-267E-4858-8011-6735F1A1756B}" dt="2020-11-10T07:10:26.616" v="107" actId="20577"/>
          <ac:spMkLst>
            <pc:docMk/>
            <pc:sldMk cId="4064618364" sldId="257"/>
            <ac:spMk id="2" creationId="{578E53D7-02A5-4FD5-81C8-3A3243820536}"/>
          </ac:spMkLst>
        </pc:spChg>
        <pc:spChg chg="mod">
          <ac:chgData name="Kim Taeheon" userId="385814b8f76df9d8" providerId="Windows Live" clId="Web-{B6114A00-267E-4858-8011-6735F1A1756B}" dt="2020-11-10T07:12:38.136" v="321" actId="20577"/>
          <ac:spMkLst>
            <pc:docMk/>
            <pc:sldMk cId="4064618364" sldId="257"/>
            <ac:spMk id="3" creationId="{A8AAF4D8-F7AD-4E46-BBDB-D69434FA56BB}"/>
          </ac:spMkLst>
        </pc:spChg>
      </pc:sldChg>
      <pc:sldChg chg="modSp new">
        <pc:chgData name="Kim Taeheon" userId="385814b8f76df9d8" providerId="Windows Live" clId="Web-{B6114A00-267E-4858-8011-6735F1A1756B}" dt="2020-11-10T07:16:06.220" v="443" actId="20577"/>
        <pc:sldMkLst>
          <pc:docMk/>
          <pc:sldMk cId="31102860" sldId="258"/>
        </pc:sldMkLst>
        <pc:spChg chg="mod">
          <ac:chgData name="Kim Taeheon" userId="385814b8f76df9d8" providerId="Windows Live" clId="Web-{B6114A00-267E-4858-8011-6735F1A1756B}" dt="2020-11-10T07:13:05.511" v="336" actId="20577"/>
          <ac:spMkLst>
            <pc:docMk/>
            <pc:sldMk cId="31102860" sldId="258"/>
            <ac:spMk id="2" creationId="{A1479A5C-4BFF-4B7C-85CC-BD7020C21FBE}"/>
          </ac:spMkLst>
        </pc:spChg>
        <pc:spChg chg="mod">
          <ac:chgData name="Kim Taeheon" userId="385814b8f76df9d8" providerId="Windows Live" clId="Web-{B6114A00-267E-4858-8011-6735F1A1756B}" dt="2020-11-10T07:16:06.220" v="443" actId="20577"/>
          <ac:spMkLst>
            <pc:docMk/>
            <pc:sldMk cId="31102860" sldId="258"/>
            <ac:spMk id="3" creationId="{32F9495D-D175-40FD-8F0D-923D5E91C1BC}"/>
          </ac:spMkLst>
        </pc:spChg>
      </pc:sldChg>
      <pc:sldChg chg="addSp delSp modSp new">
        <pc:chgData name="Kim Taeheon" userId="385814b8f76df9d8" providerId="Windows Live" clId="Web-{B6114A00-267E-4858-8011-6735F1A1756B}" dt="2020-11-10T07:18:06.317" v="471" actId="1076"/>
        <pc:sldMkLst>
          <pc:docMk/>
          <pc:sldMk cId="2839780220" sldId="259"/>
        </pc:sldMkLst>
        <pc:spChg chg="mod">
          <ac:chgData name="Kim Taeheon" userId="385814b8f76df9d8" providerId="Windows Live" clId="Web-{B6114A00-267E-4858-8011-6735F1A1756B}" dt="2020-11-10T07:16:23.032" v="465" actId="20577"/>
          <ac:spMkLst>
            <pc:docMk/>
            <pc:sldMk cId="2839780220" sldId="259"/>
            <ac:spMk id="2" creationId="{2B9EBEA7-C9D4-4B75-B320-7D587BAC4AA1}"/>
          </ac:spMkLst>
        </pc:spChg>
        <pc:spChg chg="del">
          <ac:chgData name="Kim Taeheon" userId="385814b8f76df9d8" providerId="Windows Live" clId="Web-{B6114A00-267E-4858-8011-6735F1A1756B}" dt="2020-11-10T07:17:53.754" v="468"/>
          <ac:spMkLst>
            <pc:docMk/>
            <pc:sldMk cId="2839780220" sldId="259"/>
            <ac:spMk id="3" creationId="{41844E1C-895E-4F1A-A9D9-79641580E2E1}"/>
          </ac:spMkLst>
        </pc:spChg>
        <pc:picChg chg="add mod ord">
          <ac:chgData name="Kim Taeheon" userId="385814b8f76df9d8" providerId="Windows Live" clId="Web-{B6114A00-267E-4858-8011-6735F1A1756B}" dt="2020-11-10T07:18:06.317" v="471" actId="1076"/>
          <ac:picMkLst>
            <pc:docMk/>
            <pc:sldMk cId="2839780220" sldId="259"/>
            <ac:picMk id="4" creationId="{43BF1153-C0D5-4F14-A197-1B2326AB8F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서버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53D7-02A5-4FD5-81C8-3A32438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서버 개발의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F4D8-F7AD-4E46-BBDB-D69434FA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웹 애플리케이션 서버에 탑재할 프로그램을 제작하는 것을 의미</a:t>
            </a:r>
          </a:p>
          <a:p>
            <a:r>
              <a:rPr lang="ko-KR" altLang="en-US" dirty="0">
                <a:ea typeface="맑은 고딕"/>
              </a:rPr>
              <a:t>웹 서버로부터 받은 요청을 처리하여 결과를 반환하는 역할을 수행</a:t>
            </a:r>
          </a:p>
          <a:p>
            <a:r>
              <a:rPr lang="ko-KR" altLang="en-US" dirty="0">
                <a:ea typeface="맑은 고딕"/>
              </a:rPr>
              <a:t>프로그래밍 언어는 </a:t>
            </a:r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, PHP, </a:t>
            </a:r>
            <a:r>
              <a:rPr lang="ko-KR" altLang="en-US" dirty="0" err="1">
                <a:ea typeface="맑은 고딕"/>
              </a:rPr>
              <a:t>Ruby</a:t>
            </a:r>
            <a:r>
              <a:rPr lang="ko-KR" altLang="en-US" dirty="0">
                <a:ea typeface="맑은 고딕"/>
              </a:rPr>
              <a:t> 등이 있음</a:t>
            </a:r>
          </a:p>
        </p:txBody>
      </p:sp>
    </p:spTree>
    <p:extLst>
      <p:ext uri="{BB962C8B-B14F-4D97-AF65-F5344CB8AC3E}">
        <p14:creationId xmlns:p14="http://schemas.microsoft.com/office/powerpoint/2010/main" val="40646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9A5C-4BFF-4B7C-85CC-BD7020C2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서버 개발 프레임 워크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495D-D175-40FD-8F0D-923D5E91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서버 개발에 필요한 클래스나 인터페이스를 제공하는 소프트웨어</a:t>
            </a:r>
            <a:endParaRPr lang="ko-KR" dirty="0"/>
          </a:p>
          <a:p>
            <a:r>
              <a:rPr lang="ko-KR" sz="1400" err="1">
                <a:ea typeface="+mn-lt"/>
                <a:cs typeface="+mn-lt"/>
              </a:rPr>
              <a:t>Spring</a:t>
            </a:r>
            <a:endParaRPr lang="ko-KR" altLang="en-US" sz="1400">
              <a:ea typeface="+mn-lt"/>
              <a:cs typeface="+mn-lt"/>
            </a:endParaRPr>
          </a:p>
          <a:p>
            <a:pPr lvl="1"/>
            <a:r>
              <a:rPr lang="ko-KR" sz="1400" dirty="0" err="1">
                <a:ea typeface="+mn-lt"/>
                <a:cs typeface="+mn-lt"/>
              </a:rPr>
              <a:t>JAVA를</a:t>
            </a:r>
            <a:r>
              <a:rPr lang="ko-KR" sz="1400" dirty="0">
                <a:ea typeface="+mn-lt"/>
                <a:cs typeface="+mn-lt"/>
              </a:rPr>
              <a:t> 기반으로 만들어진 프레임워크로, 전자정부 표준 프레임워크의 기반 기술로 사용되고 있음</a:t>
            </a:r>
          </a:p>
          <a:p>
            <a:r>
              <a:rPr lang="ko-KR" sz="1400" dirty="0">
                <a:ea typeface="+mn-lt"/>
                <a:cs typeface="+mn-lt"/>
              </a:rPr>
              <a:t>Node.js</a:t>
            </a:r>
          </a:p>
          <a:p>
            <a:pPr lvl="1"/>
            <a:r>
              <a:rPr lang="ko-KR" sz="1400" err="1">
                <a:ea typeface="+mn-lt"/>
                <a:cs typeface="+mn-lt"/>
              </a:rPr>
              <a:t>JavaScript를</a:t>
            </a:r>
            <a:r>
              <a:rPr lang="ko-KR" sz="1400" dirty="0">
                <a:ea typeface="+mn-lt"/>
                <a:cs typeface="+mn-lt"/>
              </a:rPr>
              <a:t> 기반으로 만들어진 프레임워크로, 비동기 </a:t>
            </a:r>
            <a:r>
              <a:rPr lang="ko-KR" sz="1400" err="1">
                <a:ea typeface="+mn-lt"/>
                <a:cs typeface="+mn-lt"/>
              </a:rPr>
              <a:t>입,출력</a:t>
            </a:r>
            <a:r>
              <a:rPr lang="ko-KR" sz="1400" dirty="0">
                <a:ea typeface="+mn-lt"/>
                <a:cs typeface="+mn-lt"/>
              </a:rPr>
              <a:t> 처리와 이벤트 위주의 높은 성능을 갖고 있어 실시간으로 입/출력이 빈번한 애플리케이션</a:t>
            </a:r>
          </a:p>
          <a:p>
            <a:r>
              <a:rPr lang="ko-KR" sz="1400" err="1">
                <a:ea typeface="+mn-lt"/>
                <a:cs typeface="+mn-lt"/>
              </a:rPr>
              <a:t>Django</a:t>
            </a:r>
            <a:endParaRPr lang="ko-KR" sz="1400">
              <a:ea typeface="+mn-lt"/>
              <a:cs typeface="+mn-lt"/>
            </a:endParaRPr>
          </a:p>
          <a:p>
            <a:pPr lvl="1"/>
            <a:r>
              <a:rPr lang="ko-KR" sz="1400" err="1">
                <a:ea typeface="+mn-lt"/>
                <a:cs typeface="+mn-lt"/>
              </a:rPr>
              <a:t>Python을</a:t>
            </a:r>
            <a:r>
              <a:rPr lang="ko-KR" sz="1400" dirty="0">
                <a:ea typeface="+mn-lt"/>
                <a:cs typeface="+mn-lt"/>
              </a:rPr>
              <a:t> 기반으로 만들어진 프레임워크로, 컴포넌트의 재사용과 플러그인화를 강조하여 신속한 개발이 가능하도록 지원</a:t>
            </a:r>
          </a:p>
          <a:p>
            <a:r>
              <a:rPr lang="ko-KR" sz="1400" err="1">
                <a:ea typeface="+mn-lt"/>
                <a:cs typeface="+mn-lt"/>
              </a:rPr>
              <a:t>Ruby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err="1">
                <a:ea typeface="+mn-lt"/>
                <a:cs typeface="+mn-lt"/>
              </a:rPr>
              <a:t>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err="1">
                <a:ea typeface="+mn-lt"/>
                <a:cs typeface="+mn-lt"/>
              </a:rPr>
              <a:t>Rails</a:t>
            </a:r>
            <a:endParaRPr lang="ko-KR" sz="1400">
              <a:ea typeface="+mn-lt"/>
              <a:cs typeface="+mn-lt"/>
            </a:endParaRPr>
          </a:p>
          <a:p>
            <a:pPr lvl="1"/>
            <a:r>
              <a:rPr lang="ko-KR" sz="1400" err="1">
                <a:ea typeface="+mn-lt"/>
                <a:cs typeface="+mn-lt"/>
              </a:rPr>
              <a:t>Ruby를</a:t>
            </a:r>
            <a:r>
              <a:rPr lang="ko-KR" sz="1400" dirty="0">
                <a:ea typeface="+mn-lt"/>
                <a:cs typeface="+mn-lt"/>
              </a:rPr>
              <a:t> 기반으로 만들어진 프레임워크로, 테스트를 위한 웹서버를 지원하며 데이터베이스 작업을 단순화, </a:t>
            </a:r>
            <a:r>
              <a:rPr lang="ko-KR" sz="1400" err="1">
                <a:ea typeface="+mn-lt"/>
                <a:cs typeface="+mn-lt"/>
              </a:rPr>
              <a:t>자동화시켜</a:t>
            </a:r>
            <a:r>
              <a:rPr lang="ko-KR" sz="1400" dirty="0">
                <a:ea typeface="+mn-lt"/>
                <a:cs typeface="+mn-lt"/>
              </a:rPr>
              <a:t> 개발 코드의 길이가 짧아 신속한 개발이 가능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0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BEA7-C9D4-4B75-B320-7D587BA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프레임 워크의 특성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3BF1153-C0D5-4F14-A197-1B2326AB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389" y="1639772"/>
            <a:ext cx="5978148" cy="4788094"/>
          </a:xfrm>
        </p:spPr>
      </p:pic>
    </p:spTree>
    <p:extLst>
      <p:ext uri="{BB962C8B-B14F-4D97-AF65-F5344CB8AC3E}">
        <p14:creationId xmlns:p14="http://schemas.microsoft.com/office/powerpoint/2010/main" val="283978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52</vt:lpstr>
      <vt:lpstr>서버 개발의 개요</vt:lpstr>
      <vt:lpstr>서버 개발 프레임 워크</vt:lpstr>
      <vt:lpstr>프레임 워크의 특성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개발 </dc:title>
  <dc:creator/>
  <cp:lastModifiedBy/>
  <cp:revision>58</cp:revision>
  <dcterms:created xsi:type="dcterms:W3CDTF">2012-07-30T17:18:39Z</dcterms:created>
  <dcterms:modified xsi:type="dcterms:W3CDTF">2020-11-10T07:18:10Z</dcterms:modified>
</cp:coreProperties>
</file>