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600BD-0CC6-4D05-9E7D-4AF607A4FFCB}" v="965" dt="2020-11-10T07:51:43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333600BD-0CC6-4D05-9E7D-4AF607A4FFCB}"/>
    <pc:docChg chg="addSld delSld modSld">
      <pc:chgData name="Kim Taeheon" userId="385814b8f76df9d8" providerId="Windows Live" clId="Web-{333600BD-0CC6-4D05-9E7D-4AF607A4FFCB}" dt="2020-11-10T07:51:43.273" v="955"/>
      <pc:docMkLst>
        <pc:docMk/>
      </pc:docMkLst>
      <pc:sldChg chg="modSp">
        <pc:chgData name="Kim Taeheon" userId="385814b8f76df9d8" providerId="Windows Live" clId="Web-{333600BD-0CC6-4D05-9E7D-4AF607A4FFCB}" dt="2020-11-10T07:22:08.681" v="32" actId="20577"/>
        <pc:sldMkLst>
          <pc:docMk/>
          <pc:sldMk cId="3569210928" sldId="256"/>
        </pc:sldMkLst>
        <pc:spChg chg="mod">
          <ac:chgData name="Kim Taeheon" userId="385814b8f76df9d8" providerId="Windows Live" clId="Web-{333600BD-0CC6-4D05-9E7D-4AF607A4FFCB}" dt="2020-11-10T07:22:05.540" v="2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333600BD-0CC6-4D05-9E7D-4AF607A4FFCB}" dt="2020-11-10T07:22:08.681" v="3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333600BD-0CC6-4D05-9E7D-4AF607A4FFCB}" dt="2020-11-10T07:23:19.557" v="135" actId="20577"/>
        <pc:sldMkLst>
          <pc:docMk/>
          <pc:sldMk cId="3737494171" sldId="257"/>
        </pc:sldMkLst>
        <pc:spChg chg="mod">
          <ac:chgData name="Kim Taeheon" userId="385814b8f76df9d8" providerId="Windows Live" clId="Web-{333600BD-0CC6-4D05-9E7D-4AF607A4FFCB}" dt="2020-11-10T07:22:16.571" v="51" actId="20577"/>
          <ac:spMkLst>
            <pc:docMk/>
            <pc:sldMk cId="3737494171" sldId="257"/>
            <ac:spMk id="2" creationId="{375F262D-8D2D-4CC1-965C-A6B22AF10683}"/>
          </ac:spMkLst>
        </pc:spChg>
        <pc:spChg chg="mod">
          <ac:chgData name="Kim Taeheon" userId="385814b8f76df9d8" providerId="Windows Live" clId="Web-{333600BD-0CC6-4D05-9E7D-4AF607A4FFCB}" dt="2020-11-10T07:23:19.557" v="135" actId="20577"/>
          <ac:spMkLst>
            <pc:docMk/>
            <pc:sldMk cId="3737494171" sldId="257"/>
            <ac:spMk id="3" creationId="{20A25B91-F32A-433B-AE03-AFC7CCE171B1}"/>
          </ac:spMkLst>
        </pc:spChg>
      </pc:sldChg>
      <pc:sldChg chg="modSp new">
        <pc:chgData name="Kim Taeheon" userId="385814b8f76df9d8" providerId="Windows Live" clId="Web-{333600BD-0CC6-4D05-9E7D-4AF607A4FFCB}" dt="2020-11-10T07:25:36.279" v="436" actId="20577"/>
        <pc:sldMkLst>
          <pc:docMk/>
          <pc:sldMk cId="1565449614" sldId="258"/>
        </pc:sldMkLst>
        <pc:spChg chg="mod">
          <ac:chgData name="Kim Taeheon" userId="385814b8f76df9d8" providerId="Windows Live" clId="Web-{333600BD-0CC6-4D05-9E7D-4AF607A4FFCB}" dt="2020-11-10T07:24:06.511" v="204" actId="20577"/>
          <ac:spMkLst>
            <pc:docMk/>
            <pc:sldMk cId="1565449614" sldId="258"/>
            <ac:spMk id="2" creationId="{1595538F-7D0A-4676-8DF4-9007A550F29B}"/>
          </ac:spMkLst>
        </pc:spChg>
        <pc:spChg chg="mod">
          <ac:chgData name="Kim Taeheon" userId="385814b8f76df9d8" providerId="Windows Live" clId="Web-{333600BD-0CC6-4D05-9E7D-4AF607A4FFCB}" dt="2020-11-10T07:25:36.279" v="436" actId="20577"/>
          <ac:spMkLst>
            <pc:docMk/>
            <pc:sldMk cId="1565449614" sldId="258"/>
            <ac:spMk id="3" creationId="{C43DBC52-CB54-45EF-BCEF-17E754A339A1}"/>
          </ac:spMkLst>
        </pc:spChg>
      </pc:sldChg>
      <pc:sldChg chg="modSp new">
        <pc:chgData name="Kim Taeheon" userId="385814b8f76df9d8" providerId="Windows Live" clId="Web-{333600BD-0CC6-4D05-9E7D-4AF607A4FFCB}" dt="2020-11-10T07:27:29.031" v="614" actId="20577"/>
        <pc:sldMkLst>
          <pc:docMk/>
          <pc:sldMk cId="90981667" sldId="259"/>
        </pc:sldMkLst>
        <pc:spChg chg="mod">
          <ac:chgData name="Kim Taeheon" userId="385814b8f76df9d8" providerId="Windows Live" clId="Web-{333600BD-0CC6-4D05-9E7D-4AF607A4FFCB}" dt="2020-11-10T07:25:41.576" v="457" actId="20577"/>
          <ac:spMkLst>
            <pc:docMk/>
            <pc:sldMk cId="90981667" sldId="259"/>
            <ac:spMk id="2" creationId="{D93BE7EA-B173-4CFF-92B2-25AF76D5BF0A}"/>
          </ac:spMkLst>
        </pc:spChg>
        <pc:spChg chg="mod">
          <ac:chgData name="Kim Taeheon" userId="385814b8f76df9d8" providerId="Windows Live" clId="Web-{333600BD-0CC6-4D05-9E7D-4AF607A4FFCB}" dt="2020-11-10T07:27:29.031" v="614" actId="20577"/>
          <ac:spMkLst>
            <pc:docMk/>
            <pc:sldMk cId="90981667" sldId="259"/>
            <ac:spMk id="3" creationId="{B5A742B1-02EC-48DF-9FAE-E57310284A19}"/>
          </ac:spMkLst>
        </pc:spChg>
      </pc:sldChg>
      <pc:sldChg chg="modSp new">
        <pc:chgData name="Kim Taeheon" userId="385814b8f76df9d8" providerId="Windows Live" clId="Web-{333600BD-0CC6-4D05-9E7D-4AF607A4FFCB}" dt="2020-11-10T07:28:52.518" v="740" actId="20577"/>
        <pc:sldMkLst>
          <pc:docMk/>
          <pc:sldMk cId="549470296" sldId="260"/>
        </pc:sldMkLst>
        <pc:spChg chg="mod">
          <ac:chgData name="Kim Taeheon" userId="385814b8f76df9d8" providerId="Windows Live" clId="Web-{333600BD-0CC6-4D05-9E7D-4AF607A4FFCB}" dt="2020-11-10T07:27:48.579" v="650" actId="20577"/>
          <ac:spMkLst>
            <pc:docMk/>
            <pc:sldMk cId="549470296" sldId="260"/>
            <ac:spMk id="2" creationId="{6F7FC30B-10A7-4B33-91BA-9BC421BFE2E0}"/>
          </ac:spMkLst>
        </pc:spChg>
        <pc:spChg chg="mod">
          <ac:chgData name="Kim Taeheon" userId="385814b8f76df9d8" providerId="Windows Live" clId="Web-{333600BD-0CC6-4D05-9E7D-4AF607A4FFCB}" dt="2020-11-10T07:28:52.518" v="740" actId="20577"/>
          <ac:spMkLst>
            <pc:docMk/>
            <pc:sldMk cId="549470296" sldId="260"/>
            <ac:spMk id="3" creationId="{753BB4CB-CD84-4F44-B2A3-657583274E96}"/>
          </ac:spMkLst>
        </pc:spChg>
      </pc:sldChg>
      <pc:sldChg chg="modSp new">
        <pc:chgData name="Kim Taeheon" userId="385814b8f76df9d8" providerId="Windows Live" clId="Web-{333600BD-0CC6-4D05-9E7D-4AF607A4FFCB}" dt="2020-11-10T07:30:43.192" v="824" actId="20577"/>
        <pc:sldMkLst>
          <pc:docMk/>
          <pc:sldMk cId="3593624362" sldId="261"/>
        </pc:sldMkLst>
        <pc:spChg chg="mod">
          <ac:chgData name="Kim Taeheon" userId="385814b8f76df9d8" providerId="Windows Live" clId="Web-{333600BD-0CC6-4D05-9E7D-4AF607A4FFCB}" dt="2020-11-10T07:29:01.955" v="758" actId="20577"/>
          <ac:spMkLst>
            <pc:docMk/>
            <pc:sldMk cId="3593624362" sldId="261"/>
            <ac:spMk id="2" creationId="{312B0C94-5FC6-4629-839E-76EFEE151031}"/>
          </ac:spMkLst>
        </pc:spChg>
        <pc:spChg chg="mod">
          <ac:chgData name="Kim Taeheon" userId="385814b8f76df9d8" providerId="Windows Live" clId="Web-{333600BD-0CC6-4D05-9E7D-4AF607A4FFCB}" dt="2020-11-10T07:30:43.192" v="824" actId="20577"/>
          <ac:spMkLst>
            <pc:docMk/>
            <pc:sldMk cId="3593624362" sldId="261"/>
            <ac:spMk id="3" creationId="{8A1BBD63-75B5-4FF5-9161-36E57524FC35}"/>
          </ac:spMkLst>
        </pc:spChg>
      </pc:sldChg>
      <pc:sldChg chg="modSp new">
        <pc:chgData name="Kim Taeheon" userId="385814b8f76df9d8" providerId="Windows Live" clId="Web-{333600BD-0CC6-4D05-9E7D-4AF607A4FFCB}" dt="2020-11-10T07:33:50.915" v="952" actId="20577"/>
        <pc:sldMkLst>
          <pc:docMk/>
          <pc:sldMk cId="2658892125" sldId="262"/>
        </pc:sldMkLst>
        <pc:spChg chg="mod">
          <ac:chgData name="Kim Taeheon" userId="385814b8f76df9d8" providerId="Windows Live" clId="Web-{333600BD-0CC6-4D05-9E7D-4AF607A4FFCB}" dt="2020-11-10T07:30:55.708" v="850" actId="20577"/>
          <ac:spMkLst>
            <pc:docMk/>
            <pc:sldMk cId="2658892125" sldId="262"/>
            <ac:spMk id="2" creationId="{8A5080FC-0C3E-479B-9AC5-F73A1560FAAB}"/>
          </ac:spMkLst>
        </pc:spChg>
        <pc:spChg chg="mod">
          <ac:chgData name="Kim Taeheon" userId="385814b8f76df9d8" providerId="Windows Live" clId="Web-{333600BD-0CC6-4D05-9E7D-4AF607A4FFCB}" dt="2020-11-10T07:33:50.915" v="952" actId="20577"/>
          <ac:spMkLst>
            <pc:docMk/>
            <pc:sldMk cId="2658892125" sldId="262"/>
            <ac:spMk id="3" creationId="{A9B62981-1BA7-4F1F-BE26-8258207F74A5}"/>
          </ac:spMkLst>
        </pc:spChg>
      </pc:sldChg>
      <pc:sldChg chg="new del">
        <pc:chgData name="Kim Taeheon" userId="385814b8f76df9d8" providerId="Windows Live" clId="Web-{333600BD-0CC6-4D05-9E7D-4AF607A4FFCB}" dt="2020-11-10T07:51:43.273" v="955"/>
        <pc:sldMkLst>
          <pc:docMk/>
          <pc:sldMk cId="47613397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서버 개발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262D-8D2D-4CC1-965C-A6B22AF1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서버 개발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5B91-F32A-433B-AE03-AFC7CCE1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ko-KR" altLang="en-US" dirty="0">
                <a:ea typeface="맑은 고딕"/>
              </a:rPr>
              <a:t>DTO/VO, SQL, DAO, Service, </a:t>
            </a:r>
            <a:r>
              <a:rPr lang="ko-KR" altLang="en-US" dirty="0" err="1">
                <a:ea typeface="맑은 고딕"/>
              </a:rPr>
              <a:t>Controller를</a:t>
            </a:r>
            <a:r>
              <a:rPr lang="ko-KR" altLang="en-US" dirty="0">
                <a:ea typeface="맑은 고딕"/>
              </a:rPr>
              <a:t> 각각 구현하는 과정을 통해 이루어짐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749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538F-7D0A-4676-8DF4-9007A550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DTO/VO(Data Transfer </a:t>
            </a:r>
            <a:r>
              <a:rPr lang="ko-KR" altLang="en-US" dirty="0" err="1">
                <a:ea typeface="맑은 고딕"/>
              </a:rPr>
              <a:t>Object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Value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Object</a:t>
            </a:r>
            <a:r>
              <a:rPr lang="ko-KR" altLang="en-US" dirty="0">
                <a:ea typeface="맑은 고딕"/>
              </a:rPr>
              <a:t>) 구현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BC52-CB54-45EF-BCEF-17E754A3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 교환을 위해 사용할 객체를 만드는 과정</a:t>
            </a:r>
          </a:p>
          <a:p>
            <a:r>
              <a:rPr lang="ko-KR" altLang="en-US" dirty="0">
                <a:ea typeface="맑은 고딕"/>
              </a:rPr>
              <a:t>변수 및 객체를 송수신할 데이터의 자료형에 알맞게 생성</a:t>
            </a:r>
          </a:p>
          <a:p>
            <a:r>
              <a:rPr lang="ko-KR" altLang="en-US" dirty="0">
                <a:ea typeface="맑은 고딕"/>
              </a:rPr>
              <a:t>알고리즘 구현 안하고 데이터 저장 및 반환하는 메소드만 구현</a:t>
            </a:r>
          </a:p>
        </p:txBody>
      </p:sp>
    </p:spTree>
    <p:extLst>
      <p:ext uri="{BB962C8B-B14F-4D97-AF65-F5344CB8AC3E}">
        <p14:creationId xmlns:p14="http://schemas.microsoft.com/office/powerpoint/2010/main" val="156544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E7EA-B173-4CFF-92B2-25AF76D5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SQL 구현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42B1-02EC-48DF-9FAE-E5731028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데이터의 삽입, 변경, 삭제 등의 작업을 수행할 </a:t>
            </a:r>
            <a:r>
              <a:rPr lang="ko-KR" altLang="en-US" dirty="0" err="1">
                <a:ea typeface="맑은 고딕"/>
              </a:rPr>
              <a:t>SQL문을</a:t>
            </a:r>
            <a:r>
              <a:rPr lang="ko-KR" altLang="en-US" dirty="0">
                <a:ea typeface="맑은 고딕"/>
              </a:rPr>
              <a:t> 생성하는 과정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소스코드 내에 직접 입력하거나, 별도의 XML 파일로 저장해 관리</a:t>
            </a:r>
          </a:p>
        </p:txBody>
      </p:sp>
    </p:spTree>
    <p:extLst>
      <p:ext uri="{BB962C8B-B14F-4D97-AF65-F5344CB8AC3E}">
        <p14:creationId xmlns:p14="http://schemas.microsoft.com/office/powerpoint/2010/main" val="9098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C30B-10A7-4B33-91BA-9BC421BF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DAO(Data Access </a:t>
            </a:r>
            <a:r>
              <a:rPr lang="ko-KR" altLang="en-US" dirty="0" err="1">
                <a:ea typeface="맑은 고딕"/>
              </a:rPr>
              <a:t>Object</a:t>
            </a:r>
            <a:r>
              <a:rPr lang="ko-KR" altLang="en-US" dirty="0">
                <a:ea typeface="맑은 고딕"/>
              </a:rPr>
              <a:t>) 구현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B4CB-CD84-4F44-B2A3-65758327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SQL을 활용하여 데이터를 실제로 조작하는 코드 구현하는 과정</a:t>
            </a:r>
          </a:p>
        </p:txBody>
      </p:sp>
    </p:spTree>
    <p:extLst>
      <p:ext uri="{BB962C8B-B14F-4D97-AF65-F5344CB8AC3E}">
        <p14:creationId xmlns:p14="http://schemas.microsoft.com/office/powerpoint/2010/main" val="54947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0C94-5FC6-4629-839E-76EFEE15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Service 구현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BD63-75B5-4FF5-9161-36E57524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사용자의 요청에 응답하기 위한 로직을 구현하는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62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0FC-0C3E-479B-9AC5-F73A1560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Controller</a:t>
            </a:r>
            <a:r>
              <a:rPr lang="ko-KR" altLang="en-US" dirty="0">
                <a:ea typeface="맑은 고딕"/>
              </a:rPr>
              <a:t> 구현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2981-1BA7-4F1F-BE26-8258207F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사용자의 요청에 적절한 서비스를 호출하여, 그 결과를 사용자에게 반환하는 코드를 구현하는 과정</a:t>
            </a:r>
          </a:p>
        </p:txBody>
      </p:sp>
    </p:spTree>
    <p:extLst>
      <p:ext uri="{BB962C8B-B14F-4D97-AF65-F5344CB8AC3E}">
        <p14:creationId xmlns:p14="http://schemas.microsoft.com/office/powerpoint/2010/main" val="265889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53</vt:lpstr>
      <vt:lpstr>서버 개발</vt:lpstr>
      <vt:lpstr>DTO/VO(Data Transfer Object/Value Object) 구현</vt:lpstr>
      <vt:lpstr>SQL 구현</vt:lpstr>
      <vt:lpstr>DAO(Data Access Object) 구현</vt:lpstr>
      <vt:lpstr>Service 구현</vt:lpstr>
      <vt:lpstr>Controller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tj</dc:title>
  <dc:creator/>
  <cp:lastModifiedBy/>
  <cp:revision>90</cp:revision>
  <dcterms:created xsi:type="dcterms:W3CDTF">2012-07-30T17:18:39Z</dcterms:created>
  <dcterms:modified xsi:type="dcterms:W3CDTF">2020-11-10T07:51:48Z</dcterms:modified>
</cp:coreProperties>
</file>