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0EE55A-CF93-4727-97E4-B9AE070E0E62}" v="1916" dt="2020-11-12T01:15:38.3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Taeheon" userId="385814b8f76df9d8" providerId="Windows Live" clId="Web-{820EE55A-CF93-4727-97E4-B9AE070E0E62}"/>
    <pc:docChg chg="addSld delSld modSld">
      <pc:chgData name="Kim Taeheon" userId="385814b8f76df9d8" providerId="Windows Live" clId="Web-{820EE55A-CF93-4727-97E4-B9AE070E0E62}" dt="2020-11-12T01:15:38.341" v="1902"/>
      <pc:docMkLst>
        <pc:docMk/>
      </pc:docMkLst>
      <pc:sldChg chg="modSp">
        <pc:chgData name="Kim Taeheon" userId="385814b8f76df9d8" providerId="Windows Live" clId="Web-{820EE55A-CF93-4727-97E4-B9AE070E0E62}" dt="2020-11-12T00:48:21.914" v="44" actId="20577"/>
        <pc:sldMkLst>
          <pc:docMk/>
          <pc:sldMk cId="3569210928" sldId="256"/>
        </pc:sldMkLst>
        <pc:spChg chg="mod">
          <ac:chgData name="Kim Taeheon" userId="385814b8f76df9d8" providerId="Windows Live" clId="Web-{820EE55A-CF93-4727-97E4-B9AE070E0E62}" dt="2020-11-12T00:48:15.446" v="18" actId="20577"/>
          <ac:spMkLst>
            <pc:docMk/>
            <pc:sldMk cId="3569210928" sldId="256"/>
            <ac:spMk id="2" creationId="{00000000-0000-0000-0000-000000000000}"/>
          </ac:spMkLst>
        </pc:spChg>
        <pc:spChg chg="mod">
          <ac:chgData name="Kim Taeheon" userId="385814b8f76df9d8" providerId="Windows Live" clId="Web-{820EE55A-CF93-4727-97E4-B9AE070E0E62}" dt="2020-11-12T00:48:21.914" v="44" actId="20577"/>
          <ac:spMkLst>
            <pc:docMk/>
            <pc:sldMk cId="3569210928" sldId="256"/>
            <ac:spMk id="3" creationId="{00000000-0000-0000-0000-000000000000}"/>
          </ac:spMkLst>
        </pc:spChg>
      </pc:sldChg>
      <pc:sldChg chg="modSp new">
        <pc:chgData name="Kim Taeheon" userId="385814b8f76df9d8" providerId="Windows Live" clId="Web-{820EE55A-CF93-4727-97E4-B9AE070E0E62}" dt="2020-11-12T00:50:21.683" v="276" actId="20577"/>
        <pc:sldMkLst>
          <pc:docMk/>
          <pc:sldMk cId="2512027174" sldId="257"/>
        </pc:sldMkLst>
        <pc:spChg chg="mod">
          <ac:chgData name="Kim Taeheon" userId="385814b8f76df9d8" providerId="Windows Live" clId="Web-{820EE55A-CF93-4727-97E4-B9AE070E0E62}" dt="2020-11-12T00:48:29.868" v="52" actId="20577"/>
          <ac:spMkLst>
            <pc:docMk/>
            <pc:sldMk cId="2512027174" sldId="257"/>
            <ac:spMk id="2" creationId="{BE788B46-B3F0-4E3E-8695-9FCA0DB2AEA9}"/>
          </ac:spMkLst>
        </pc:spChg>
        <pc:spChg chg="mod">
          <ac:chgData name="Kim Taeheon" userId="385814b8f76df9d8" providerId="Windows Live" clId="Web-{820EE55A-CF93-4727-97E4-B9AE070E0E62}" dt="2020-11-12T00:50:21.683" v="276" actId="20577"/>
          <ac:spMkLst>
            <pc:docMk/>
            <pc:sldMk cId="2512027174" sldId="257"/>
            <ac:spMk id="3" creationId="{BAB6B92E-281A-4C36-9B09-85D66022A6FC}"/>
          </ac:spMkLst>
        </pc:spChg>
      </pc:sldChg>
      <pc:sldChg chg="modSp new">
        <pc:chgData name="Kim Taeheon" userId="385814b8f76df9d8" providerId="Windows Live" clId="Web-{820EE55A-CF93-4727-97E4-B9AE070E0E62}" dt="2020-11-12T01:07:28.658" v="713" actId="20577"/>
        <pc:sldMkLst>
          <pc:docMk/>
          <pc:sldMk cId="2059337173" sldId="258"/>
        </pc:sldMkLst>
        <pc:spChg chg="mod">
          <ac:chgData name="Kim Taeheon" userId="385814b8f76df9d8" providerId="Windows Live" clId="Web-{820EE55A-CF93-4727-97E4-B9AE070E0E62}" dt="2020-11-12T00:50:26.636" v="291" actId="20577"/>
          <ac:spMkLst>
            <pc:docMk/>
            <pc:sldMk cId="2059337173" sldId="258"/>
            <ac:spMk id="2" creationId="{C1A28F50-41BB-4FE7-B839-532798E7F5C3}"/>
          </ac:spMkLst>
        </pc:spChg>
        <pc:spChg chg="mod">
          <ac:chgData name="Kim Taeheon" userId="385814b8f76df9d8" providerId="Windows Live" clId="Web-{820EE55A-CF93-4727-97E4-B9AE070E0E62}" dt="2020-11-12T01:07:28.658" v="713" actId="20577"/>
          <ac:spMkLst>
            <pc:docMk/>
            <pc:sldMk cId="2059337173" sldId="258"/>
            <ac:spMk id="3" creationId="{FE8C4EB9-510A-4541-B20B-BE52A4F1594A}"/>
          </ac:spMkLst>
        </pc:spChg>
      </pc:sldChg>
      <pc:sldChg chg="modSp new">
        <pc:chgData name="Kim Taeheon" userId="385814b8f76df9d8" providerId="Windows Live" clId="Web-{820EE55A-CF93-4727-97E4-B9AE070E0E62}" dt="2020-11-12T01:09:01.207" v="970" actId="20577"/>
        <pc:sldMkLst>
          <pc:docMk/>
          <pc:sldMk cId="357701339" sldId="259"/>
        </pc:sldMkLst>
        <pc:spChg chg="mod">
          <ac:chgData name="Kim Taeheon" userId="385814b8f76df9d8" providerId="Windows Live" clId="Web-{820EE55A-CF93-4727-97E4-B9AE070E0E62}" dt="2020-11-12T01:07:33.486" v="722" actId="20577"/>
          <ac:spMkLst>
            <pc:docMk/>
            <pc:sldMk cId="357701339" sldId="259"/>
            <ac:spMk id="2" creationId="{6E4305F1-89E8-46DE-83EA-C8F984AA353B}"/>
          </ac:spMkLst>
        </pc:spChg>
        <pc:spChg chg="mod">
          <ac:chgData name="Kim Taeheon" userId="385814b8f76df9d8" providerId="Windows Live" clId="Web-{820EE55A-CF93-4727-97E4-B9AE070E0E62}" dt="2020-11-12T01:09:01.207" v="970" actId="20577"/>
          <ac:spMkLst>
            <pc:docMk/>
            <pc:sldMk cId="357701339" sldId="259"/>
            <ac:spMk id="3" creationId="{AD631AD0-D8B2-422E-A9C5-064AF1938F4E}"/>
          </ac:spMkLst>
        </pc:spChg>
      </pc:sldChg>
      <pc:sldChg chg="modSp new">
        <pc:chgData name="Kim Taeheon" userId="385814b8f76df9d8" providerId="Windows Live" clId="Web-{820EE55A-CF93-4727-97E4-B9AE070E0E62}" dt="2020-11-12T01:11:26.538" v="1356" actId="20577"/>
        <pc:sldMkLst>
          <pc:docMk/>
          <pc:sldMk cId="3491821223" sldId="260"/>
        </pc:sldMkLst>
        <pc:spChg chg="mod">
          <ac:chgData name="Kim Taeheon" userId="385814b8f76df9d8" providerId="Windows Live" clId="Web-{820EE55A-CF93-4727-97E4-B9AE070E0E62}" dt="2020-11-12T01:09:10.223" v="999" actId="20577"/>
          <ac:spMkLst>
            <pc:docMk/>
            <pc:sldMk cId="3491821223" sldId="260"/>
            <ac:spMk id="2" creationId="{CDDD5346-1A9F-4BC0-A783-35944FEC19DB}"/>
          </ac:spMkLst>
        </pc:spChg>
        <pc:spChg chg="mod">
          <ac:chgData name="Kim Taeheon" userId="385814b8f76df9d8" providerId="Windows Live" clId="Web-{820EE55A-CF93-4727-97E4-B9AE070E0E62}" dt="2020-11-12T01:11:26.538" v="1356" actId="20577"/>
          <ac:spMkLst>
            <pc:docMk/>
            <pc:sldMk cId="3491821223" sldId="260"/>
            <ac:spMk id="3" creationId="{AA6437F9-EC1E-4A1A-BFFE-1DDC9A2BD418}"/>
          </ac:spMkLst>
        </pc:spChg>
      </pc:sldChg>
      <pc:sldChg chg="modSp new">
        <pc:chgData name="Kim Taeheon" userId="385814b8f76df9d8" providerId="Windows Live" clId="Web-{820EE55A-CF93-4727-97E4-B9AE070E0E62}" dt="2020-11-12T01:12:35.352" v="1511" actId="20577"/>
        <pc:sldMkLst>
          <pc:docMk/>
          <pc:sldMk cId="3783460932" sldId="261"/>
        </pc:sldMkLst>
        <pc:spChg chg="mod">
          <ac:chgData name="Kim Taeheon" userId="385814b8f76df9d8" providerId="Windows Live" clId="Web-{820EE55A-CF93-4727-97E4-B9AE070E0E62}" dt="2020-11-12T01:11:39.382" v="1377" actId="20577"/>
          <ac:spMkLst>
            <pc:docMk/>
            <pc:sldMk cId="3783460932" sldId="261"/>
            <ac:spMk id="2" creationId="{342F9F51-4B4D-4FD1-9B40-EB3D970A1F8B}"/>
          </ac:spMkLst>
        </pc:spChg>
        <pc:spChg chg="mod">
          <ac:chgData name="Kim Taeheon" userId="385814b8f76df9d8" providerId="Windows Live" clId="Web-{820EE55A-CF93-4727-97E4-B9AE070E0E62}" dt="2020-11-12T01:12:35.352" v="1511" actId="20577"/>
          <ac:spMkLst>
            <pc:docMk/>
            <pc:sldMk cId="3783460932" sldId="261"/>
            <ac:spMk id="3" creationId="{79FEB558-B8CF-477F-B5DD-B272866B962F}"/>
          </ac:spMkLst>
        </pc:spChg>
      </pc:sldChg>
      <pc:sldChg chg="modSp new">
        <pc:chgData name="Kim Taeheon" userId="385814b8f76df9d8" providerId="Windows Live" clId="Web-{820EE55A-CF93-4727-97E4-B9AE070E0E62}" dt="2020-11-12T01:15:14.356" v="1899" actId="20577"/>
        <pc:sldMkLst>
          <pc:docMk/>
          <pc:sldMk cId="2254371938" sldId="262"/>
        </pc:sldMkLst>
        <pc:spChg chg="mod">
          <ac:chgData name="Kim Taeheon" userId="385814b8f76df9d8" providerId="Windows Live" clId="Web-{820EE55A-CF93-4727-97E4-B9AE070E0E62}" dt="2020-11-12T01:12:53.665" v="1535" actId="20577"/>
          <ac:spMkLst>
            <pc:docMk/>
            <pc:sldMk cId="2254371938" sldId="262"/>
            <ac:spMk id="2" creationId="{01B963A3-B64C-455F-9171-2BC5FF1062A4}"/>
          </ac:spMkLst>
        </pc:spChg>
        <pc:spChg chg="mod">
          <ac:chgData name="Kim Taeheon" userId="385814b8f76df9d8" providerId="Windows Live" clId="Web-{820EE55A-CF93-4727-97E4-B9AE070E0E62}" dt="2020-11-12T01:15:14.356" v="1899" actId="20577"/>
          <ac:spMkLst>
            <pc:docMk/>
            <pc:sldMk cId="2254371938" sldId="262"/>
            <ac:spMk id="3" creationId="{14F31193-2DE8-47AD-B35D-BEB65B1466CC}"/>
          </ac:spMkLst>
        </pc:spChg>
      </pc:sldChg>
      <pc:sldChg chg="new del">
        <pc:chgData name="Kim Taeheon" userId="385814b8f76df9d8" providerId="Windows Live" clId="Web-{820EE55A-CF93-4727-97E4-B9AE070E0E62}" dt="2020-11-12T01:15:38.341" v="1902"/>
        <pc:sldMkLst>
          <pc:docMk/>
          <pc:sldMk cId="1351264950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Section</a:t>
            </a:r>
            <a:r>
              <a:rPr lang="ko-KR" altLang="en-US" dirty="0">
                <a:ea typeface="맑은 고딕"/>
              </a:rPr>
              <a:t> 59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UI 흐름 설계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88B46-B3F0-4E3E-8695-9FCA0DB2A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UI 흐름 설계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6B92E-281A-4C36-9B09-85D66022A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업무 진행 과정이나 수행 절차의 흐름을 파악하여 화면과 폼을 설계하는 단계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UI 흐름 설계 순서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기능 작성 -&gt; 입력 요소 확인 -&gt; </a:t>
            </a:r>
            <a:r>
              <a:rPr lang="ko-KR" altLang="en-US" dirty="0" err="1">
                <a:ea typeface="맑은 고딕"/>
              </a:rPr>
              <a:t>유스케이스</a:t>
            </a:r>
            <a:r>
              <a:rPr lang="ko-KR" altLang="en-US" dirty="0">
                <a:ea typeface="맑은 고딕"/>
              </a:rPr>
              <a:t> 설계 -&gt; 기능 및 양식 확인</a:t>
            </a:r>
          </a:p>
        </p:txBody>
      </p:sp>
    </p:spTree>
    <p:extLst>
      <p:ext uri="{BB962C8B-B14F-4D97-AF65-F5344CB8AC3E}">
        <p14:creationId xmlns:p14="http://schemas.microsoft.com/office/powerpoint/2010/main" val="2512027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28F50-41BB-4FE7-B839-532798E7F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기능 작성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C4EB9-510A-4541-B20B-BE52A4F15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화면에 </a:t>
            </a:r>
            <a:r>
              <a:rPr lang="ko-KR" altLang="en-US" dirty="0" err="1">
                <a:ea typeface="맑은 고딕"/>
              </a:rPr>
              <a:t>포현할</a:t>
            </a:r>
            <a:r>
              <a:rPr lang="ko-KR" altLang="en-US" dirty="0">
                <a:ea typeface="맑은 고딕"/>
              </a:rPr>
              <a:t> 기능을 작성하는 단계</a:t>
            </a:r>
          </a:p>
          <a:p>
            <a:r>
              <a:rPr lang="ko-KR" altLang="en-US" dirty="0">
                <a:ea typeface="맑은 고딕"/>
              </a:rPr>
              <a:t>구축할 시스템에서 필요한 기능적/비기능적 요구사항을 정리하고 그에 대한 설명을 정리한다.</a:t>
            </a:r>
          </a:p>
          <a:p>
            <a:r>
              <a:rPr lang="ko-KR" altLang="en-US" dirty="0">
                <a:ea typeface="맑은 고딕"/>
              </a:rPr>
              <a:t>기능적요구사항</a:t>
            </a:r>
          </a:p>
          <a:p>
            <a:r>
              <a:rPr lang="ko-KR" altLang="en-US" dirty="0">
                <a:ea typeface="맑은 고딕"/>
              </a:rPr>
              <a:t>입력으로 뭐가 포함 되어야 하는지 분석</a:t>
            </a:r>
          </a:p>
          <a:p>
            <a:r>
              <a:rPr lang="ko-KR" altLang="en-US" dirty="0">
                <a:ea typeface="맑은 고딕"/>
              </a:rPr>
              <a:t>출력으로 뭐가 포함 되어야 하는지 분석</a:t>
            </a:r>
          </a:p>
          <a:p>
            <a:r>
              <a:rPr lang="ko-KR" altLang="en-US" dirty="0">
                <a:ea typeface="맑은 고딕"/>
              </a:rPr>
              <a:t>시스템이 어떤 데이터를 저장해야 하는지 분석</a:t>
            </a:r>
          </a:p>
          <a:p>
            <a:r>
              <a:rPr lang="ko-KR" altLang="en-US" dirty="0">
                <a:ea typeface="맑은 고딕"/>
              </a:rPr>
              <a:t>시스템이 어떤 연산을 수행해야 하는지 분석</a:t>
            </a:r>
          </a:p>
        </p:txBody>
      </p:sp>
    </p:spTree>
    <p:extLst>
      <p:ext uri="{BB962C8B-B14F-4D97-AF65-F5344CB8AC3E}">
        <p14:creationId xmlns:p14="http://schemas.microsoft.com/office/powerpoint/2010/main" val="2059337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305F1-89E8-46DE-83EA-C8F984AA3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기능 작성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31AD0-D8B2-422E-A9C5-064AF1938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비기능적 요구사항</a:t>
            </a:r>
          </a:p>
          <a:p>
            <a:r>
              <a:rPr lang="ko-KR" altLang="en-US" dirty="0">
                <a:ea typeface="맑은 고딕"/>
              </a:rPr>
              <a:t>사용성, 효율성, 신뢰성, 유지 보수성, 재사용성 등 품질에 관한 요구사항으로 어떤 것들이 있는지 검토</a:t>
            </a:r>
          </a:p>
          <a:p>
            <a:r>
              <a:rPr lang="ko-KR" altLang="en-US" dirty="0">
                <a:ea typeface="맑은 고딕"/>
              </a:rPr>
              <a:t>플랫폼, 사용 기술 등 시스템 환경에 관한 요구사항으로 어떤 것들이 있는지 분석</a:t>
            </a:r>
          </a:p>
        </p:txBody>
      </p:sp>
    </p:spTree>
    <p:extLst>
      <p:ext uri="{BB962C8B-B14F-4D97-AF65-F5344CB8AC3E}">
        <p14:creationId xmlns:p14="http://schemas.microsoft.com/office/powerpoint/2010/main" val="357701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D5346-1A9F-4BC0-A783-35944FEC1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입력 요소 확인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437F9-EC1E-4A1A-BFFE-1DDC9A2BD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화면에 표현되어야 할 기능확인, 화면에 입력할 요소를 확인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기능 확인 </a:t>
            </a:r>
            <a:r>
              <a:rPr lang="ko-KR" altLang="en-US" dirty="0" err="1">
                <a:ea typeface="맑은 고딕"/>
              </a:rPr>
              <a:t>ex</a:t>
            </a:r>
            <a:r>
              <a:rPr lang="ko-KR" altLang="en-US" dirty="0">
                <a:ea typeface="맑은 고딕"/>
              </a:rPr>
              <a:t>) 시스템이 도서 탐색 화면을 제공해야 함</a:t>
            </a:r>
          </a:p>
          <a:p>
            <a:r>
              <a:rPr lang="ko-KR" altLang="en-US" dirty="0">
                <a:ea typeface="맑은 고딕"/>
              </a:rPr>
              <a:t>입력 요소 확인 </a:t>
            </a:r>
            <a:r>
              <a:rPr lang="ko-KR" altLang="en-US" dirty="0" err="1">
                <a:ea typeface="맑은 고딕"/>
              </a:rPr>
              <a:t>ex</a:t>
            </a:r>
            <a:r>
              <a:rPr lang="ko-KR" altLang="en-US" dirty="0">
                <a:ea typeface="맑은 고딕"/>
              </a:rPr>
              <a:t>) 사용자 계정 아이디 입력</a:t>
            </a:r>
          </a:p>
          <a:p>
            <a:r>
              <a:rPr lang="ko-KR" altLang="en-US" dirty="0">
                <a:ea typeface="맑은 고딕"/>
              </a:rPr>
              <a:t>화면 확인 </a:t>
            </a:r>
            <a:r>
              <a:rPr lang="ko-KR" altLang="en-US" dirty="0" err="1">
                <a:ea typeface="맑은 고딕"/>
              </a:rPr>
              <a:t>ex</a:t>
            </a:r>
            <a:r>
              <a:rPr lang="ko-KR" altLang="en-US" dirty="0">
                <a:ea typeface="맑은 고딕"/>
              </a:rPr>
              <a:t>) 로그인 화면</a:t>
            </a:r>
          </a:p>
          <a:p>
            <a:r>
              <a:rPr lang="ko-KR" altLang="en-US" dirty="0">
                <a:ea typeface="맑은 고딕"/>
              </a:rPr>
              <a:t>화면 간 흐름 확인 </a:t>
            </a:r>
            <a:r>
              <a:rPr lang="ko-KR" altLang="en-US" dirty="0" err="1">
                <a:ea typeface="맑은 고딕"/>
              </a:rPr>
              <a:t>ex</a:t>
            </a:r>
            <a:r>
              <a:rPr lang="ko-KR" altLang="en-US" dirty="0">
                <a:ea typeface="맑은 고딕"/>
              </a:rPr>
              <a:t>) 로그인 성공 시 도서 검색 화면으로 이동</a:t>
            </a:r>
          </a:p>
        </p:txBody>
      </p:sp>
    </p:spTree>
    <p:extLst>
      <p:ext uri="{BB962C8B-B14F-4D97-AF65-F5344CB8AC3E}">
        <p14:creationId xmlns:p14="http://schemas.microsoft.com/office/powerpoint/2010/main" val="3491821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F9F51-4B4D-4FD1-9B40-EB3D970A1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유스케이스</a:t>
            </a:r>
            <a:r>
              <a:rPr lang="ko-KR" altLang="en-US" dirty="0">
                <a:ea typeface="맑은 고딕"/>
              </a:rPr>
              <a:t> 설계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EB558-B8CF-477F-B5DD-B272866B9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UI 요구사항을 기반으로  UI </a:t>
            </a:r>
            <a:r>
              <a:rPr lang="ko-KR" altLang="en-US" dirty="0" err="1">
                <a:ea typeface="맑은 고딕"/>
              </a:rPr>
              <a:t>유스케이스를</a:t>
            </a:r>
            <a:r>
              <a:rPr lang="ko-KR" altLang="en-US" dirty="0">
                <a:ea typeface="맑은 고딕"/>
              </a:rPr>
              <a:t> 설계</a:t>
            </a:r>
          </a:p>
          <a:p>
            <a:r>
              <a:rPr lang="ko-KR" altLang="en-US" dirty="0">
                <a:ea typeface="맑은 고딕"/>
              </a:rPr>
              <a:t>화면에 표현할 입력 요소들의 형태나 입력 방법, 배치 등을 고려해서 설계</a:t>
            </a:r>
          </a:p>
        </p:txBody>
      </p:sp>
    </p:spTree>
    <p:extLst>
      <p:ext uri="{BB962C8B-B14F-4D97-AF65-F5344CB8AC3E}">
        <p14:creationId xmlns:p14="http://schemas.microsoft.com/office/powerpoint/2010/main" val="3783460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63A3-B64C-455F-9171-2BC5FF106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기능 및 양식 확인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31193-2DE8-47AD-B35D-BEB65B146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분석한 기능을 토대로 텍스트 박스, 콤보 박스 등을 확인하고 규칙 정의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텍스트 박스 : 입력이 가능함을 표시</a:t>
            </a:r>
          </a:p>
          <a:p>
            <a:r>
              <a:rPr lang="ko-KR" altLang="en-US" dirty="0">
                <a:ea typeface="맑은 고딕"/>
              </a:rPr>
              <a:t>콤보 박스 : 목록에서 항목 선택할 수 있다. </a:t>
            </a:r>
            <a:r>
              <a:rPr lang="ko-KR" dirty="0" err="1">
                <a:latin typeface="Malgun Gothic"/>
                <a:ea typeface="Malgun Gothic"/>
              </a:rPr>
              <a:t>자주사용하는</a:t>
            </a:r>
            <a:r>
              <a:rPr lang="ko-KR" dirty="0">
                <a:latin typeface="Malgun Gothic"/>
                <a:ea typeface="Malgun Gothic"/>
              </a:rPr>
              <a:t> 값을 초기 값으로 지정</a:t>
            </a:r>
          </a:p>
          <a:p>
            <a:r>
              <a:rPr lang="ko-KR" altLang="en-US" dirty="0">
                <a:ea typeface="맑은 고딕"/>
              </a:rPr>
              <a:t>라디오 박스 : 여러 개의 값 중 하나만을 선택가능 </a:t>
            </a:r>
            <a:r>
              <a:rPr lang="ko-KR" dirty="0" err="1">
                <a:latin typeface="Malgun Gothic"/>
                <a:ea typeface="Malgun Gothic"/>
              </a:rPr>
              <a:t>자주사용하는</a:t>
            </a:r>
            <a:r>
              <a:rPr lang="ko-KR" dirty="0">
                <a:latin typeface="Malgun Gothic"/>
                <a:ea typeface="Malgun Gothic"/>
              </a:rPr>
              <a:t> 값을 초기 값으로 지정</a:t>
            </a:r>
          </a:p>
          <a:p>
            <a:r>
              <a:rPr lang="ko-KR" altLang="en-US" dirty="0">
                <a:latin typeface="Malgun Gothic"/>
                <a:ea typeface="Malgun Gothic"/>
              </a:rPr>
              <a:t>체크 박스 : 여러 개의 값 중 하나 이상을 선택할 수 있다.</a:t>
            </a:r>
            <a:endParaRPr lang="ko-KR" dirty="0">
              <a:latin typeface="Malgun Gothic"/>
              <a:ea typeface="Malgun Gothic"/>
            </a:endParaRPr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254371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테마</vt:lpstr>
      <vt:lpstr>Section 59</vt:lpstr>
      <vt:lpstr>UI 흐름 설계</vt:lpstr>
      <vt:lpstr>기능 작성</vt:lpstr>
      <vt:lpstr>기능 작성</vt:lpstr>
      <vt:lpstr>입력 요소 확인</vt:lpstr>
      <vt:lpstr>유스케이스 설계</vt:lpstr>
      <vt:lpstr>기능 및 양식 확인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ㄴ</dc:title>
  <dc:creator/>
  <cp:lastModifiedBy/>
  <cp:revision>151</cp:revision>
  <dcterms:created xsi:type="dcterms:W3CDTF">2012-07-30T17:18:39Z</dcterms:created>
  <dcterms:modified xsi:type="dcterms:W3CDTF">2020-11-12T01:15:41Z</dcterms:modified>
</cp:coreProperties>
</file>