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C1305-79C5-4928-AF18-FC80184688D8}" v="1869" dt="2020-11-12T01:29:22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1D8C1305-79C5-4928-AF18-FC80184688D8}"/>
    <pc:docChg chg="addSld modSld">
      <pc:chgData name="Kim Taeheon" userId="385814b8f76df9d8" providerId="Windows Live" clId="Web-{1D8C1305-79C5-4928-AF18-FC80184688D8}" dt="2020-11-12T01:29:22.924" v="1860" actId="20577"/>
      <pc:docMkLst>
        <pc:docMk/>
      </pc:docMkLst>
      <pc:sldChg chg="modSp">
        <pc:chgData name="Kim Taeheon" userId="385814b8f76df9d8" providerId="Windows Live" clId="Web-{1D8C1305-79C5-4928-AF18-FC80184688D8}" dt="2020-11-12T01:18:38.377" v="29" actId="20577"/>
        <pc:sldMkLst>
          <pc:docMk/>
          <pc:sldMk cId="3569210928" sldId="256"/>
        </pc:sldMkLst>
        <pc:spChg chg="mod">
          <ac:chgData name="Kim Taeheon" userId="385814b8f76df9d8" providerId="Windows Live" clId="Web-{1D8C1305-79C5-4928-AF18-FC80184688D8}" dt="2020-11-12T01:18:32.221" v="2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D8C1305-79C5-4928-AF18-FC80184688D8}" dt="2020-11-12T01:18:38.377" v="2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D8C1305-79C5-4928-AF18-FC80184688D8}" dt="2020-11-12T01:20:02.020" v="360" actId="20577"/>
        <pc:sldMkLst>
          <pc:docMk/>
          <pc:sldMk cId="1285330286" sldId="257"/>
        </pc:sldMkLst>
        <pc:spChg chg="mod">
          <ac:chgData name="Kim Taeheon" userId="385814b8f76df9d8" providerId="Windows Live" clId="Web-{1D8C1305-79C5-4928-AF18-FC80184688D8}" dt="2020-11-12T01:18:48.471" v="47" actId="20577"/>
          <ac:spMkLst>
            <pc:docMk/>
            <pc:sldMk cId="1285330286" sldId="257"/>
            <ac:spMk id="2" creationId="{FC5B8F79-7EC2-4D6F-A182-1A0F2D27C937}"/>
          </ac:spMkLst>
        </pc:spChg>
        <pc:spChg chg="mod">
          <ac:chgData name="Kim Taeheon" userId="385814b8f76df9d8" providerId="Windows Live" clId="Web-{1D8C1305-79C5-4928-AF18-FC80184688D8}" dt="2020-11-12T01:20:02.020" v="360" actId="20577"/>
          <ac:spMkLst>
            <pc:docMk/>
            <pc:sldMk cId="1285330286" sldId="257"/>
            <ac:spMk id="3" creationId="{38E59AC4-9A3D-4799-9880-19744F4AF2C8}"/>
          </ac:spMkLst>
        </pc:spChg>
      </pc:sldChg>
      <pc:sldChg chg="modSp new">
        <pc:chgData name="Kim Taeheon" userId="385814b8f76df9d8" providerId="Windows Live" clId="Web-{1D8C1305-79C5-4928-AF18-FC80184688D8}" dt="2020-11-12T01:23:27.556" v="653" actId="20577"/>
        <pc:sldMkLst>
          <pc:docMk/>
          <pc:sldMk cId="1853826013" sldId="258"/>
        </pc:sldMkLst>
        <pc:spChg chg="mod">
          <ac:chgData name="Kim Taeheon" userId="385814b8f76df9d8" providerId="Windows Live" clId="Web-{1D8C1305-79C5-4928-AF18-FC80184688D8}" dt="2020-11-12T01:20:07.270" v="385" actId="20577"/>
          <ac:spMkLst>
            <pc:docMk/>
            <pc:sldMk cId="1853826013" sldId="258"/>
            <ac:spMk id="2" creationId="{AE54E312-5243-4175-949E-660992266D56}"/>
          </ac:spMkLst>
        </pc:spChg>
        <pc:spChg chg="mod">
          <ac:chgData name="Kim Taeheon" userId="385814b8f76df9d8" providerId="Windows Live" clId="Web-{1D8C1305-79C5-4928-AF18-FC80184688D8}" dt="2020-11-12T01:23:27.556" v="653" actId="20577"/>
          <ac:spMkLst>
            <pc:docMk/>
            <pc:sldMk cId="1853826013" sldId="258"/>
            <ac:spMk id="3" creationId="{A3C5B011-CA86-4D3C-83A4-D86BD1F2AD9A}"/>
          </ac:spMkLst>
        </pc:spChg>
      </pc:sldChg>
      <pc:sldChg chg="modSp new">
        <pc:chgData name="Kim Taeheon" userId="385814b8f76df9d8" providerId="Windows Live" clId="Web-{1D8C1305-79C5-4928-AF18-FC80184688D8}" dt="2020-11-12T01:25:46.528" v="1176" actId="20577"/>
        <pc:sldMkLst>
          <pc:docMk/>
          <pc:sldMk cId="3962192632" sldId="259"/>
        </pc:sldMkLst>
        <pc:spChg chg="mod">
          <ac:chgData name="Kim Taeheon" userId="385814b8f76df9d8" providerId="Windows Live" clId="Web-{1D8C1305-79C5-4928-AF18-FC80184688D8}" dt="2020-11-12T01:23:39.697" v="698" actId="20577"/>
          <ac:spMkLst>
            <pc:docMk/>
            <pc:sldMk cId="3962192632" sldId="259"/>
            <ac:spMk id="2" creationId="{3DF1966B-AD56-4123-A896-F4AAC01255D4}"/>
          </ac:spMkLst>
        </pc:spChg>
        <pc:spChg chg="mod">
          <ac:chgData name="Kim Taeheon" userId="385814b8f76df9d8" providerId="Windows Live" clId="Web-{1D8C1305-79C5-4928-AF18-FC80184688D8}" dt="2020-11-12T01:25:46.528" v="1176" actId="20577"/>
          <ac:spMkLst>
            <pc:docMk/>
            <pc:sldMk cId="3962192632" sldId="259"/>
            <ac:spMk id="3" creationId="{4AFD0BFC-F436-4FB5-B915-08F7A2C673DB}"/>
          </ac:spMkLst>
        </pc:spChg>
      </pc:sldChg>
      <pc:sldChg chg="modSp new">
        <pc:chgData name="Kim Taeheon" userId="385814b8f76df9d8" providerId="Windows Live" clId="Web-{1D8C1305-79C5-4928-AF18-FC80184688D8}" dt="2020-11-12T01:26:31.076" v="1249" actId="20577"/>
        <pc:sldMkLst>
          <pc:docMk/>
          <pc:sldMk cId="4017604532" sldId="260"/>
        </pc:sldMkLst>
        <pc:spChg chg="mod">
          <ac:chgData name="Kim Taeheon" userId="385814b8f76df9d8" providerId="Windows Live" clId="Web-{1D8C1305-79C5-4928-AF18-FC80184688D8}" dt="2020-11-12T01:25:58.450" v="1199" actId="20577"/>
          <ac:spMkLst>
            <pc:docMk/>
            <pc:sldMk cId="4017604532" sldId="260"/>
            <ac:spMk id="2" creationId="{1E7C7EB3-E712-4387-9EAF-E04425573AD5}"/>
          </ac:spMkLst>
        </pc:spChg>
        <pc:spChg chg="mod">
          <ac:chgData name="Kim Taeheon" userId="385814b8f76df9d8" providerId="Windows Live" clId="Web-{1D8C1305-79C5-4928-AF18-FC80184688D8}" dt="2020-11-12T01:26:31.076" v="1249" actId="20577"/>
          <ac:spMkLst>
            <pc:docMk/>
            <pc:sldMk cId="4017604532" sldId="260"/>
            <ac:spMk id="3" creationId="{30D16420-59C1-411C-8EF1-C8FFDB8DE03B}"/>
          </ac:spMkLst>
        </pc:spChg>
      </pc:sldChg>
      <pc:sldChg chg="modSp new">
        <pc:chgData name="Kim Taeheon" userId="385814b8f76df9d8" providerId="Windows Live" clId="Web-{1D8C1305-79C5-4928-AF18-FC80184688D8}" dt="2020-11-12T01:28:05.844" v="1577" actId="20577"/>
        <pc:sldMkLst>
          <pc:docMk/>
          <pc:sldMk cId="1469422766" sldId="261"/>
        </pc:sldMkLst>
        <pc:spChg chg="mod">
          <ac:chgData name="Kim Taeheon" userId="385814b8f76df9d8" providerId="Windows Live" clId="Web-{1D8C1305-79C5-4928-AF18-FC80184688D8}" dt="2020-11-12T01:26:39.529" v="1258" actId="20577"/>
          <ac:spMkLst>
            <pc:docMk/>
            <pc:sldMk cId="1469422766" sldId="261"/>
            <ac:spMk id="2" creationId="{80FF0CCA-8239-4D14-9DEC-E25035D38FD4}"/>
          </ac:spMkLst>
        </pc:spChg>
        <pc:spChg chg="mod">
          <ac:chgData name="Kim Taeheon" userId="385814b8f76df9d8" providerId="Windows Live" clId="Web-{1D8C1305-79C5-4928-AF18-FC80184688D8}" dt="2020-11-12T01:28:05.844" v="1577" actId="20577"/>
          <ac:spMkLst>
            <pc:docMk/>
            <pc:sldMk cId="1469422766" sldId="261"/>
            <ac:spMk id="3" creationId="{8779672C-B742-4A14-854C-344CDB02257C}"/>
          </ac:spMkLst>
        </pc:spChg>
      </pc:sldChg>
      <pc:sldChg chg="modSp new">
        <pc:chgData name="Kim Taeheon" userId="385814b8f76df9d8" providerId="Windows Live" clId="Web-{1D8C1305-79C5-4928-AF18-FC80184688D8}" dt="2020-11-12T01:29:22.861" v="1858" actId="20577"/>
        <pc:sldMkLst>
          <pc:docMk/>
          <pc:sldMk cId="856814506" sldId="262"/>
        </pc:sldMkLst>
        <pc:spChg chg="mod">
          <ac:chgData name="Kim Taeheon" userId="385814b8f76df9d8" providerId="Windows Live" clId="Web-{1D8C1305-79C5-4928-AF18-FC80184688D8}" dt="2020-11-12T01:28:09.547" v="1584" actId="20577"/>
          <ac:spMkLst>
            <pc:docMk/>
            <pc:sldMk cId="856814506" sldId="262"/>
            <ac:spMk id="2" creationId="{A0F24782-E5B4-4332-A62A-98EBE3CD043B}"/>
          </ac:spMkLst>
        </pc:spChg>
        <pc:spChg chg="mod">
          <ac:chgData name="Kim Taeheon" userId="385814b8f76df9d8" providerId="Windows Live" clId="Web-{1D8C1305-79C5-4928-AF18-FC80184688D8}" dt="2020-11-12T01:29:22.861" v="1858" actId="20577"/>
          <ac:spMkLst>
            <pc:docMk/>
            <pc:sldMk cId="856814506" sldId="262"/>
            <ac:spMk id="3" creationId="{6A8D6D43-D058-4C44-A062-31FF22D355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60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상세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8F79-7EC2-4D6F-A182-1A0F2D27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UI 상세 설계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9AC4-9A3D-4799-9880-19744F4A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실제 설계 및 구현을 위해 모든 화면에 대해 자세하게 설계를 진행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UI 상세 설계 순서</a:t>
            </a:r>
          </a:p>
          <a:p>
            <a:r>
              <a:rPr lang="ko-KR" altLang="en-US" dirty="0">
                <a:ea typeface="맑은 고딕"/>
              </a:rPr>
              <a:t>요구사항 확인 -&gt; UI 설계서 표지 및 개정 이력 작성 -&gt; UI 구조 설게 -&gt; 메뉴 구조 설계 -&gt;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2853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E312-5243-4175-949E-66099226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요구사항 확인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B011-CA86-4D3C-83A4-D86BD1F2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상세 설계를 위한 요구사항을 최종적으로 확인하는 단계이다.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구조 및 디자인은 사용자의 목적에 맞게 동선의 편리함과 기능을 위주로 철저히 준비한다.</a:t>
            </a:r>
          </a:p>
          <a:p>
            <a:r>
              <a:rPr lang="ko-KR" altLang="en-US" dirty="0">
                <a:ea typeface="맑은 고딕"/>
              </a:rPr>
              <a:t>수집된 요구사항을 바탕으로 기능 및 제약 조건을 확인.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5382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966B-AD56-4123-A896-F4AAC012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UI 설계서 표지 및 개정 이력 작성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0BFC-F436-4FB5-B915-08F7A2C6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설계서 표지는 다른 문서와 혼동되지 않도록 프로젝트명이나 시스템명을 포함시켜 작성한다.</a:t>
            </a:r>
          </a:p>
          <a:p>
            <a:r>
              <a:rPr lang="ko-KR" altLang="en-US" dirty="0">
                <a:ea typeface="맑은 고딕"/>
              </a:rPr>
              <a:t>UI 설계서 개정 이력을 UI 설계서가 수정될 때마다 어떤 부분이 어떻게 수정되었는지를 정리해 놓은 문서이다.</a:t>
            </a:r>
          </a:p>
          <a:p>
            <a:r>
              <a:rPr lang="ko-KR" altLang="en-US" dirty="0">
                <a:ea typeface="맑은 고딕"/>
              </a:rPr>
              <a:t>- 처음 작성 시 첫 번째 항목을 '초안 작성', 버전 1.0로 설정</a:t>
            </a:r>
          </a:p>
          <a:p>
            <a:r>
              <a:rPr lang="ko-KR" altLang="en-US" dirty="0">
                <a:ea typeface="맑은 고딕"/>
              </a:rPr>
              <a:t>- UI 설계서에 변경 사항이 있을 때마다 변경 내용을 적고 버전을 0.1씩 높인다.</a:t>
            </a:r>
          </a:p>
        </p:txBody>
      </p:sp>
    </p:spTree>
    <p:extLst>
      <p:ext uri="{BB962C8B-B14F-4D97-AF65-F5344CB8AC3E}">
        <p14:creationId xmlns:p14="http://schemas.microsoft.com/office/powerpoint/2010/main" val="39621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EB3-E712-4387-9EAF-E0442557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UI 구조 설계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6420-59C1-411C-8EF1-C8FFDB8D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요구사항, UI 프로토타입에 기초해 UI 구조를 설계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760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CCA-8239-4D14-9DEC-E25035D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메뉴 구조 설계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672C-B742-4A14-854C-344CDB02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사이트 맵 구조를 통해 사용자 기반 메뉴 구조를 설계 하는 단계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메뉴 구조 설계 순서</a:t>
            </a:r>
          </a:p>
          <a:p>
            <a:r>
              <a:rPr lang="ko-KR" altLang="en-US" dirty="0">
                <a:ea typeface="맑은 고딕"/>
              </a:rPr>
              <a:t>1. UI 시스템 구조를 바탕으로 사이트에 표시할 콘텐츠를 한 눈에 알아 볼 수 있도록 메뉴별로 구분한 사이트 맵 구조를 설계</a:t>
            </a:r>
          </a:p>
          <a:p>
            <a:r>
              <a:rPr lang="ko-KR" altLang="en-US" dirty="0">
                <a:ea typeface="맑은 고딕"/>
              </a:rPr>
              <a:t>2. 작성한 사이트 </a:t>
            </a:r>
            <a:r>
              <a:rPr lang="ko-KR" altLang="en-US" dirty="0" err="1">
                <a:ea typeface="맑은 고딕"/>
              </a:rPr>
              <a:t>맵의</a:t>
            </a:r>
            <a:r>
              <a:rPr lang="ko-KR" altLang="en-US" dirty="0">
                <a:ea typeface="맑은 고딕"/>
              </a:rPr>
              <a:t> 상세 내용을 표 형태로 작성</a:t>
            </a:r>
          </a:p>
        </p:txBody>
      </p:sp>
    </p:spTree>
    <p:extLst>
      <p:ext uri="{BB962C8B-B14F-4D97-AF65-F5344CB8AC3E}">
        <p14:creationId xmlns:p14="http://schemas.microsoft.com/office/powerpoint/2010/main" val="146942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4782-E5B4-4332-A62A-98EBE3CD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화면 설계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6D43-D058-4C44-A062-31FF22D3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UI 프로토타입과 UI 프로세스를 참고하여 필요한 화면을 페이지별로 설계하는 단계이다.</a:t>
            </a:r>
          </a:p>
          <a:p>
            <a:r>
              <a:rPr lang="ko-KR" altLang="en-US">
                <a:ea typeface="맑은 고딕"/>
              </a:rPr>
              <a:t>필요한 화면 수를 산출한다.</a:t>
            </a:r>
          </a:p>
          <a:p>
            <a:r>
              <a:rPr lang="ko-KR" altLang="en-US" dirty="0">
                <a:ea typeface="맑은 고딕"/>
              </a:rPr>
              <a:t>화면을 구분하기 위해 </a:t>
            </a:r>
            <a:r>
              <a:rPr lang="ko-KR" altLang="en-US" dirty="0" err="1">
                <a:ea typeface="맑은 고딕"/>
              </a:rPr>
              <a:t>화면별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고유ID를</a:t>
            </a:r>
            <a:r>
              <a:rPr lang="ko-KR" altLang="en-US" dirty="0">
                <a:ea typeface="맑은 고딕"/>
              </a:rPr>
              <a:t> 부여하고 별도 표지를 </a:t>
            </a:r>
            <a:r>
              <a:rPr lang="ko-KR" altLang="en-US">
                <a:ea typeface="맑은 고딕"/>
              </a:rPr>
              <a:t>작성한다.</a:t>
            </a:r>
          </a:p>
          <a:p>
            <a:r>
              <a:rPr lang="ko-KR" altLang="en-US">
                <a:ea typeface="맑은 고딕"/>
              </a:rPr>
              <a:t>각 화면별로 필요한 화면 내용을 설계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681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60</vt:lpstr>
      <vt:lpstr>UI 상세 설계</vt:lpstr>
      <vt:lpstr>요구사항 확인</vt:lpstr>
      <vt:lpstr>UI 설계서 표지 및 개정 이력 작성</vt:lpstr>
      <vt:lpstr>UI 구조 설계</vt:lpstr>
      <vt:lpstr>메뉴 구조 설계</vt:lpstr>
      <vt:lpstr>화면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127</cp:revision>
  <dcterms:created xsi:type="dcterms:W3CDTF">2012-07-30T17:18:39Z</dcterms:created>
  <dcterms:modified xsi:type="dcterms:W3CDTF">2020-11-12T01:29:27Z</dcterms:modified>
</cp:coreProperties>
</file>