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4D755A-A0CA-471E-A760-8B47EA28774B}" v="1862" dt="2020-11-12T06:55:24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874D755A-A0CA-471E-A760-8B47EA28774B}"/>
    <pc:docChg chg="addSld delSld modSld">
      <pc:chgData name="Kim Taeheon" userId="385814b8f76df9d8" providerId="Windows Live" clId="Web-{874D755A-A0CA-471E-A760-8B47EA28774B}" dt="2020-11-12T06:55:24.297" v="1853"/>
      <pc:docMkLst>
        <pc:docMk/>
      </pc:docMkLst>
      <pc:sldChg chg="modSp">
        <pc:chgData name="Kim Taeheon" userId="385814b8f76df9d8" providerId="Windows Live" clId="Web-{874D755A-A0CA-471E-A760-8B47EA28774B}" dt="2020-11-12T06:31:11.464" v="46" actId="20577"/>
        <pc:sldMkLst>
          <pc:docMk/>
          <pc:sldMk cId="3569210928" sldId="256"/>
        </pc:sldMkLst>
        <pc:spChg chg="mod">
          <ac:chgData name="Kim Taeheon" userId="385814b8f76df9d8" providerId="Windows Live" clId="Web-{874D755A-A0CA-471E-A760-8B47EA28774B}" dt="2020-11-12T06:31:04.824" v="12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874D755A-A0CA-471E-A760-8B47EA28774B}" dt="2020-11-12T06:31:11.464" v="46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874D755A-A0CA-471E-A760-8B47EA28774B}" dt="2020-11-12T06:46:01.815" v="259" actId="20577"/>
        <pc:sldMkLst>
          <pc:docMk/>
          <pc:sldMk cId="2671147232" sldId="257"/>
        </pc:sldMkLst>
        <pc:spChg chg="mod">
          <ac:chgData name="Kim Taeheon" userId="385814b8f76df9d8" providerId="Windows Live" clId="Web-{874D755A-A0CA-471E-A760-8B47EA28774B}" dt="2020-11-12T06:44:40.578" v="62" actId="20577"/>
          <ac:spMkLst>
            <pc:docMk/>
            <pc:sldMk cId="2671147232" sldId="257"/>
            <ac:spMk id="2" creationId="{31CC147A-723C-4FF5-8186-65E6442EA04C}"/>
          </ac:spMkLst>
        </pc:spChg>
        <pc:spChg chg="mod">
          <ac:chgData name="Kim Taeheon" userId="385814b8f76df9d8" providerId="Windows Live" clId="Web-{874D755A-A0CA-471E-A760-8B47EA28774B}" dt="2020-11-12T06:46:01.815" v="259" actId="20577"/>
          <ac:spMkLst>
            <pc:docMk/>
            <pc:sldMk cId="2671147232" sldId="257"/>
            <ac:spMk id="3" creationId="{D48096EA-C7B2-4F14-AC12-FF198A9CB9B3}"/>
          </ac:spMkLst>
        </pc:spChg>
      </pc:sldChg>
      <pc:sldChg chg="modSp new">
        <pc:chgData name="Kim Taeheon" userId="385814b8f76df9d8" providerId="Windows Live" clId="Web-{874D755A-A0CA-471E-A760-8B47EA28774B}" dt="2020-11-12T06:48:08.443" v="611" actId="20577"/>
        <pc:sldMkLst>
          <pc:docMk/>
          <pc:sldMk cId="3715144130" sldId="258"/>
        </pc:sldMkLst>
        <pc:spChg chg="mod">
          <ac:chgData name="Kim Taeheon" userId="385814b8f76df9d8" providerId="Windows Live" clId="Web-{874D755A-A0CA-471E-A760-8B47EA28774B}" dt="2020-11-12T06:46:13.159" v="292" actId="20577"/>
          <ac:spMkLst>
            <pc:docMk/>
            <pc:sldMk cId="3715144130" sldId="258"/>
            <ac:spMk id="2" creationId="{7A84CC83-1109-41DB-8A50-549282C0BAB0}"/>
          </ac:spMkLst>
        </pc:spChg>
        <pc:spChg chg="mod">
          <ac:chgData name="Kim Taeheon" userId="385814b8f76df9d8" providerId="Windows Live" clId="Web-{874D755A-A0CA-471E-A760-8B47EA28774B}" dt="2020-11-12T06:48:08.443" v="611" actId="20577"/>
          <ac:spMkLst>
            <pc:docMk/>
            <pc:sldMk cId="3715144130" sldId="258"/>
            <ac:spMk id="3" creationId="{AA6A63F0-42DA-48B3-AA7B-AD507B71B4ED}"/>
          </ac:spMkLst>
        </pc:spChg>
      </pc:sldChg>
      <pc:sldChg chg="modSp new">
        <pc:chgData name="Kim Taeheon" userId="385814b8f76df9d8" providerId="Windows Live" clId="Web-{874D755A-A0CA-471E-A760-8B47EA28774B}" dt="2020-11-12T06:52:29.855" v="1371" actId="20577"/>
        <pc:sldMkLst>
          <pc:docMk/>
          <pc:sldMk cId="1532812581" sldId="259"/>
        </pc:sldMkLst>
        <pc:spChg chg="mod">
          <ac:chgData name="Kim Taeheon" userId="385814b8f76df9d8" providerId="Windows Live" clId="Web-{874D755A-A0CA-471E-A760-8B47EA28774B}" dt="2020-11-12T06:48:21.349" v="667" actId="20577"/>
          <ac:spMkLst>
            <pc:docMk/>
            <pc:sldMk cId="1532812581" sldId="259"/>
            <ac:spMk id="2" creationId="{F0AD8875-69F9-4899-B582-FE53D5030B33}"/>
          </ac:spMkLst>
        </pc:spChg>
        <pc:spChg chg="mod">
          <ac:chgData name="Kim Taeheon" userId="385814b8f76df9d8" providerId="Windows Live" clId="Web-{874D755A-A0CA-471E-A760-8B47EA28774B}" dt="2020-11-12T06:52:29.855" v="1371" actId="20577"/>
          <ac:spMkLst>
            <pc:docMk/>
            <pc:sldMk cId="1532812581" sldId="259"/>
            <ac:spMk id="3" creationId="{87F68469-BF25-4C55-ADA3-8221A7D86D59}"/>
          </ac:spMkLst>
        </pc:spChg>
      </pc:sldChg>
      <pc:sldChg chg="modSp new">
        <pc:chgData name="Kim Taeheon" userId="385814b8f76df9d8" providerId="Windows Live" clId="Web-{874D755A-A0CA-471E-A760-8B47EA28774B}" dt="2020-11-12T06:55:07.250" v="1839" actId="20577"/>
        <pc:sldMkLst>
          <pc:docMk/>
          <pc:sldMk cId="192489884" sldId="260"/>
        </pc:sldMkLst>
        <pc:spChg chg="mod">
          <ac:chgData name="Kim Taeheon" userId="385814b8f76df9d8" providerId="Windows Live" clId="Web-{874D755A-A0CA-471E-A760-8B47EA28774B}" dt="2020-11-12T06:52:36.746" v="1394" actId="20577"/>
          <ac:spMkLst>
            <pc:docMk/>
            <pc:sldMk cId="192489884" sldId="260"/>
            <ac:spMk id="2" creationId="{C65C73D0-4E11-4B54-ADC3-D7CE168250A6}"/>
          </ac:spMkLst>
        </pc:spChg>
        <pc:spChg chg="mod">
          <ac:chgData name="Kim Taeheon" userId="385814b8f76df9d8" providerId="Windows Live" clId="Web-{874D755A-A0CA-471E-A760-8B47EA28774B}" dt="2020-11-12T06:55:07.250" v="1839" actId="20577"/>
          <ac:spMkLst>
            <pc:docMk/>
            <pc:sldMk cId="192489884" sldId="260"/>
            <ac:spMk id="3" creationId="{6817A1C5-957F-4183-96CE-60A853EC8BD4}"/>
          </ac:spMkLst>
        </pc:spChg>
      </pc:sldChg>
      <pc:sldChg chg="modSp new del">
        <pc:chgData name="Kim Taeheon" userId="385814b8f76df9d8" providerId="Windows Live" clId="Web-{874D755A-A0CA-471E-A760-8B47EA28774B}" dt="2020-11-12T06:55:24.297" v="1853"/>
        <pc:sldMkLst>
          <pc:docMk/>
          <pc:sldMk cId="1731347552" sldId="261"/>
        </pc:sldMkLst>
        <pc:spChg chg="mod">
          <ac:chgData name="Kim Taeheon" userId="385814b8f76df9d8" providerId="Windows Live" clId="Web-{874D755A-A0CA-471E-A760-8B47EA28774B}" dt="2020-11-12T06:55:21.594" v="1850" actId="20577"/>
          <ac:spMkLst>
            <pc:docMk/>
            <pc:sldMk cId="1731347552" sldId="261"/>
            <ac:spMk id="2" creationId="{A4678BC7-3B3A-46D3-8F6A-685514819E5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61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애플리케이션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147A-723C-4FF5-8186-65E6442E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애플리케이션 테스트의 개념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096EA-C7B2-4F14-AC12-FF198A9CB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애플리케이션에 잠재되어 있는 결함을 찾아내는 행위</a:t>
            </a:r>
          </a:p>
          <a:p>
            <a:r>
              <a:rPr lang="ko-KR" altLang="en-US" dirty="0">
                <a:ea typeface="맑은 고딕"/>
              </a:rPr>
              <a:t>고객 요구사항을 만족하는지 확인, 기능을 정확히 수행하는지 검증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7114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CC83-1109-41DB-8A50-549282C0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애플리케이션 테스트의 필요성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A63F0-42DA-48B3-AA7B-AD507B71B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프로그램 실행 전에 오류를 발견하여 예방할 수 있다.</a:t>
            </a:r>
          </a:p>
          <a:p>
            <a:r>
              <a:rPr lang="ko-KR" altLang="en-US" dirty="0">
                <a:ea typeface="맑은 고딕"/>
              </a:rPr>
              <a:t>반복적으로 테스트 하기 때문에 제품의 신뢰도를 </a:t>
            </a:r>
            <a:r>
              <a:rPr lang="ko-KR" altLang="en-US" dirty="0" err="1">
                <a:ea typeface="맑은 고딕"/>
              </a:rPr>
              <a:t>향샹</a:t>
            </a:r>
          </a:p>
          <a:p>
            <a:r>
              <a:rPr lang="ko-KR" altLang="en-US" dirty="0">
                <a:ea typeface="맑은 고딕"/>
              </a:rPr>
              <a:t>개발 초기 </a:t>
            </a:r>
            <a:r>
              <a:rPr lang="ko-KR" altLang="en-US" dirty="0" err="1">
                <a:ea typeface="맑은 고딕"/>
              </a:rPr>
              <a:t>부터</a:t>
            </a:r>
            <a:r>
              <a:rPr lang="ko-KR" altLang="en-US" dirty="0">
                <a:ea typeface="맑은 고딕"/>
              </a:rPr>
              <a:t> 테스트 계획하고 시작하면 단순 오류 발견 뿐만 아니라 새로운 오류의 유입도 방지</a:t>
            </a:r>
          </a:p>
          <a:p>
            <a:r>
              <a:rPr lang="ko-KR" altLang="en-US" dirty="0">
                <a:ea typeface="맑은 고딕"/>
              </a:rPr>
              <a:t>테스트를 효과적으로 수행하면 최소한의 시간과 노력으로 많은 결함 찾기 가능</a:t>
            </a:r>
          </a:p>
        </p:txBody>
      </p:sp>
    </p:spTree>
    <p:extLst>
      <p:ext uri="{BB962C8B-B14F-4D97-AF65-F5344CB8AC3E}">
        <p14:creationId xmlns:p14="http://schemas.microsoft.com/office/powerpoint/2010/main" val="371514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8875-69F9-4899-B582-FE53D5030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애플리케이션 테스트의 기본 원리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68469-BF25-4C55-ADA3-8221A7D86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완벽한 테스트 불가능 : 소프트웨어 잠재적 결함 줄 일수 있지만 결함이 없다고 증명은 불가능</a:t>
            </a:r>
          </a:p>
          <a:p>
            <a:r>
              <a:rPr lang="ko-KR" altLang="en-US" dirty="0">
                <a:ea typeface="맑은 고딕"/>
              </a:rPr>
              <a:t>결합 집중 : 결함은 특정 모듈에 집중, 20%의 코드에 집중 되어 있으므로 파레토 법칙을 적용하기도 함</a:t>
            </a:r>
          </a:p>
          <a:p>
            <a:r>
              <a:rPr lang="ko-KR" altLang="en-US" dirty="0">
                <a:ea typeface="맑은 고딕"/>
              </a:rPr>
              <a:t>살충제 패러독스 : 동일한 테스트케이스로 동일한 테스트를 반복하면 더 이상 결함이 발견 안되는 살충제 패러독스 발생, 테스트 케이스를 주기적으로 </a:t>
            </a:r>
            <a:r>
              <a:rPr lang="ko-KR" altLang="en-US" dirty="0" err="1">
                <a:ea typeface="맑은 고딕"/>
              </a:rPr>
              <a:t>바꿔줘야함</a:t>
            </a:r>
            <a:r>
              <a:rPr lang="ko-KR" altLang="en-US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테스팅은 정황 의존 : 정황에 따라 테스트 결과가 달라짐으로 정황마다 다르게 테스트 진행</a:t>
            </a:r>
          </a:p>
        </p:txBody>
      </p:sp>
    </p:spTree>
    <p:extLst>
      <p:ext uri="{BB962C8B-B14F-4D97-AF65-F5344CB8AC3E}">
        <p14:creationId xmlns:p14="http://schemas.microsoft.com/office/powerpoint/2010/main" val="153281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73D0-4E11-4B54-ADC3-D7CE1682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애플리케이션 테스트의 기본원리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7A1C5-957F-4183-96CE-60A853EC8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오류-부재의 궤변 : 결함이 없는 소프트웨어라도 사용자의 요구사항을 만족시키지 못하면 소프트웨어는 품질이 높은 것이 아님.</a:t>
            </a:r>
          </a:p>
          <a:p>
            <a:r>
              <a:rPr lang="ko-KR" altLang="en-US" dirty="0">
                <a:ea typeface="맑은 고딕"/>
              </a:rPr>
              <a:t>테스트와 위험은 반비례 : 테스트를 많이 하면 할수록 미래의 위험을 줄일 수 있다.</a:t>
            </a:r>
          </a:p>
          <a:p>
            <a:r>
              <a:rPr lang="ko-KR" altLang="en-US" dirty="0">
                <a:ea typeface="맑은 고딕"/>
              </a:rPr>
              <a:t>테스트의 점진적 확대 : 작은 부분에서 시작하여 점점 확대하며 진행</a:t>
            </a:r>
          </a:p>
          <a:p>
            <a:r>
              <a:rPr lang="ko-KR" altLang="en-US" dirty="0">
                <a:ea typeface="맑은 고딕"/>
              </a:rPr>
              <a:t>테스트의 별도 팀 수행 : 테스트는 개발자와 관계없는 별도의 팀에서 수행해야함.</a:t>
            </a:r>
          </a:p>
        </p:txBody>
      </p:sp>
    </p:spTree>
    <p:extLst>
      <p:ext uri="{BB962C8B-B14F-4D97-AF65-F5344CB8AC3E}">
        <p14:creationId xmlns:p14="http://schemas.microsoft.com/office/powerpoint/2010/main" val="19248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테마</vt:lpstr>
      <vt:lpstr>Section 61</vt:lpstr>
      <vt:lpstr>애플리케이션 테스트의 개념</vt:lpstr>
      <vt:lpstr>애플리케이션 테스트의 필요성</vt:lpstr>
      <vt:lpstr>애플리케이션 테스트의 기본 원리</vt:lpstr>
      <vt:lpstr>애플리케이션 테스트의 기본원리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/>
  <cp:lastModifiedBy/>
  <cp:revision>143</cp:revision>
  <dcterms:created xsi:type="dcterms:W3CDTF">2012-07-30T17:18:39Z</dcterms:created>
  <dcterms:modified xsi:type="dcterms:W3CDTF">2020-11-12T06:55:28Z</dcterms:modified>
</cp:coreProperties>
</file>