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A351BA-281F-49D6-93D3-967FEAB46540}" v="153" dt="2020-11-12T09:25:22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C6A351BA-281F-49D6-93D3-967FEAB46540}"/>
    <pc:docChg chg="addSld modSld">
      <pc:chgData name="Kim Taeheon" userId="385814b8f76df9d8" providerId="Windows Live" clId="Web-{C6A351BA-281F-49D6-93D3-967FEAB46540}" dt="2020-11-12T09:25:22.225" v="126"/>
      <pc:docMkLst>
        <pc:docMk/>
      </pc:docMkLst>
      <pc:sldChg chg="modSp">
        <pc:chgData name="Kim Taeheon" userId="385814b8f76df9d8" providerId="Windows Live" clId="Web-{C6A351BA-281F-49D6-93D3-967FEAB46540}" dt="2020-11-12T09:23:30.113" v="25" actId="20577"/>
        <pc:sldMkLst>
          <pc:docMk/>
          <pc:sldMk cId="3569210928" sldId="256"/>
        </pc:sldMkLst>
        <pc:spChg chg="mod">
          <ac:chgData name="Kim Taeheon" userId="385814b8f76df9d8" providerId="Windows Live" clId="Web-{C6A351BA-281F-49D6-93D3-967FEAB46540}" dt="2020-11-12T09:23:26.441" v="13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C6A351BA-281F-49D6-93D3-967FEAB46540}" dt="2020-11-12T09:23:30.113" v="25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C6A351BA-281F-49D6-93D3-967FEAB46540}" dt="2020-11-12T09:23:45.082" v="39" actId="20577"/>
        <pc:sldMkLst>
          <pc:docMk/>
          <pc:sldMk cId="4284441082" sldId="257"/>
        </pc:sldMkLst>
        <pc:spChg chg="mod">
          <ac:chgData name="Kim Taeheon" userId="385814b8f76df9d8" providerId="Windows Live" clId="Web-{C6A351BA-281F-49D6-93D3-967FEAB46540}" dt="2020-11-12T09:23:38.660" v="31" actId="20577"/>
          <ac:spMkLst>
            <pc:docMk/>
            <pc:sldMk cId="4284441082" sldId="257"/>
            <ac:spMk id="2" creationId="{7A75EBB9-F29B-4CA5-B124-915803121712}"/>
          </ac:spMkLst>
        </pc:spChg>
        <pc:spChg chg="mod">
          <ac:chgData name="Kim Taeheon" userId="385814b8f76df9d8" providerId="Windows Live" clId="Web-{C6A351BA-281F-49D6-93D3-967FEAB46540}" dt="2020-11-12T09:23:45.082" v="39" actId="20577"/>
          <ac:spMkLst>
            <pc:docMk/>
            <pc:sldMk cId="4284441082" sldId="257"/>
            <ac:spMk id="3" creationId="{248BA03B-D197-4BE8-8353-21C2FAC7A155}"/>
          </ac:spMkLst>
        </pc:spChg>
      </pc:sldChg>
      <pc:sldChg chg="addSp delSp modSp new">
        <pc:chgData name="Kim Taeheon" userId="385814b8f76df9d8" providerId="Windows Live" clId="Web-{C6A351BA-281F-49D6-93D3-967FEAB46540}" dt="2020-11-12T09:24:11.676" v="83"/>
        <pc:sldMkLst>
          <pc:docMk/>
          <pc:sldMk cId="3080992875" sldId="258"/>
        </pc:sldMkLst>
        <pc:spChg chg="mod">
          <ac:chgData name="Kim Taeheon" userId="385814b8f76df9d8" providerId="Windows Live" clId="Web-{C6A351BA-281F-49D6-93D3-967FEAB46540}" dt="2020-11-12T09:23:56.816" v="78" actId="20577"/>
          <ac:spMkLst>
            <pc:docMk/>
            <pc:sldMk cId="3080992875" sldId="258"/>
            <ac:spMk id="2" creationId="{E5435271-8ACD-49F2-B3B2-F365200ADBA0}"/>
          </ac:spMkLst>
        </pc:spChg>
        <pc:spChg chg="del">
          <ac:chgData name="Kim Taeheon" userId="385814b8f76df9d8" providerId="Windows Live" clId="Web-{C6A351BA-281F-49D6-93D3-967FEAB46540}" dt="2020-11-12T09:24:00.801" v="81"/>
          <ac:spMkLst>
            <pc:docMk/>
            <pc:sldMk cId="3080992875" sldId="258"/>
            <ac:spMk id="3" creationId="{71835687-DACB-4B0B-8C69-1DC424D1376B}"/>
          </ac:spMkLst>
        </pc:spChg>
        <pc:graphicFrameChg chg="add mod ord modGraphic">
          <ac:chgData name="Kim Taeheon" userId="385814b8f76df9d8" providerId="Windows Live" clId="Web-{C6A351BA-281F-49D6-93D3-967FEAB46540}" dt="2020-11-12T09:24:11.676" v="83"/>
          <ac:graphicFrameMkLst>
            <pc:docMk/>
            <pc:sldMk cId="3080992875" sldId="258"/>
            <ac:graphicFrameMk id="5" creationId="{A986C165-F4DD-4398-8196-32AEDDEE2A59}"/>
          </ac:graphicFrameMkLst>
        </pc:graphicFrameChg>
      </pc:sldChg>
      <pc:sldChg chg="modSp new">
        <pc:chgData name="Kim Taeheon" userId="385814b8f76df9d8" providerId="Windows Live" clId="Web-{C6A351BA-281F-49D6-93D3-967FEAB46540}" dt="2020-11-12T09:24:28.411" v="91" actId="20577"/>
        <pc:sldMkLst>
          <pc:docMk/>
          <pc:sldMk cId="3412794717" sldId="259"/>
        </pc:sldMkLst>
        <pc:spChg chg="mod">
          <ac:chgData name="Kim Taeheon" userId="385814b8f76df9d8" providerId="Windows Live" clId="Web-{C6A351BA-281F-49D6-93D3-967FEAB46540}" dt="2020-11-12T09:24:20.567" v="87" actId="20577"/>
          <ac:spMkLst>
            <pc:docMk/>
            <pc:sldMk cId="3412794717" sldId="259"/>
            <ac:spMk id="2" creationId="{BD61C6EC-2AF5-44C7-9D9D-8B6936A59FDE}"/>
          </ac:spMkLst>
        </pc:spChg>
        <pc:spChg chg="mod">
          <ac:chgData name="Kim Taeheon" userId="385814b8f76df9d8" providerId="Windows Live" clId="Web-{C6A351BA-281F-49D6-93D3-967FEAB46540}" dt="2020-11-12T09:24:28.411" v="91" actId="20577"/>
          <ac:spMkLst>
            <pc:docMk/>
            <pc:sldMk cId="3412794717" sldId="259"/>
            <ac:spMk id="3" creationId="{F71413EE-B2E7-4B54-9D48-A41B4BDCBE20}"/>
          </ac:spMkLst>
        </pc:spChg>
      </pc:sldChg>
      <pc:sldChg chg="addSp delSp modSp new">
        <pc:chgData name="Kim Taeheon" userId="385814b8f76df9d8" providerId="Windows Live" clId="Web-{C6A351BA-281F-49D6-93D3-967FEAB46540}" dt="2020-11-12T09:24:52.318" v="106"/>
        <pc:sldMkLst>
          <pc:docMk/>
          <pc:sldMk cId="2576133827" sldId="260"/>
        </pc:sldMkLst>
        <pc:spChg chg="mod">
          <ac:chgData name="Kim Taeheon" userId="385814b8f76df9d8" providerId="Windows Live" clId="Web-{C6A351BA-281F-49D6-93D3-967FEAB46540}" dt="2020-11-12T09:24:31.833" v="94" actId="20577"/>
          <ac:spMkLst>
            <pc:docMk/>
            <pc:sldMk cId="2576133827" sldId="260"/>
            <ac:spMk id="2" creationId="{BF211E05-4B64-4987-8510-924AA134B094}"/>
          </ac:spMkLst>
        </pc:spChg>
        <pc:spChg chg="del">
          <ac:chgData name="Kim Taeheon" userId="385814b8f76df9d8" providerId="Windows Live" clId="Web-{C6A351BA-281F-49D6-93D3-967FEAB46540}" dt="2020-11-12T09:24:35.036" v="97"/>
          <ac:spMkLst>
            <pc:docMk/>
            <pc:sldMk cId="2576133827" sldId="260"/>
            <ac:spMk id="3" creationId="{659FA2A2-128C-4639-9592-615A958E076C}"/>
          </ac:spMkLst>
        </pc:spChg>
        <pc:spChg chg="add del mod">
          <ac:chgData name="Kim Taeheon" userId="385814b8f76df9d8" providerId="Windows Live" clId="Web-{C6A351BA-281F-49D6-93D3-967FEAB46540}" dt="2020-11-12T09:24:44.880" v="104"/>
          <ac:spMkLst>
            <pc:docMk/>
            <pc:sldMk cId="2576133827" sldId="260"/>
            <ac:spMk id="6" creationId="{6D835700-3337-4204-9694-8D99CA1F18D9}"/>
          </ac:spMkLst>
        </pc:spChg>
        <pc:graphicFrameChg chg="add mod ord modGraphic">
          <ac:chgData name="Kim Taeheon" userId="385814b8f76df9d8" providerId="Windows Live" clId="Web-{C6A351BA-281F-49D6-93D3-967FEAB46540}" dt="2020-11-12T09:24:52.318" v="106"/>
          <ac:graphicFrameMkLst>
            <pc:docMk/>
            <pc:sldMk cId="2576133827" sldId="260"/>
            <ac:graphicFrameMk id="5" creationId="{BAE4DC42-D935-4744-AFE2-490B92E5D6AD}"/>
          </ac:graphicFrameMkLst>
        </pc:graphicFrameChg>
      </pc:sldChg>
      <pc:sldChg chg="modSp new">
        <pc:chgData name="Kim Taeheon" userId="385814b8f76df9d8" providerId="Windows Live" clId="Web-{C6A351BA-281F-49D6-93D3-967FEAB46540}" dt="2020-11-12T09:25:10.146" v="114" actId="20577"/>
        <pc:sldMkLst>
          <pc:docMk/>
          <pc:sldMk cId="2709418761" sldId="261"/>
        </pc:sldMkLst>
        <pc:spChg chg="mod">
          <ac:chgData name="Kim Taeheon" userId="385814b8f76df9d8" providerId="Windows Live" clId="Web-{C6A351BA-281F-49D6-93D3-967FEAB46540}" dt="2020-11-12T09:25:02.037" v="110" actId="20577"/>
          <ac:spMkLst>
            <pc:docMk/>
            <pc:sldMk cId="2709418761" sldId="261"/>
            <ac:spMk id="2" creationId="{C60E1B41-C883-48E0-951C-6160F50F2197}"/>
          </ac:spMkLst>
        </pc:spChg>
        <pc:spChg chg="mod">
          <ac:chgData name="Kim Taeheon" userId="385814b8f76df9d8" providerId="Windows Live" clId="Web-{C6A351BA-281F-49D6-93D3-967FEAB46540}" dt="2020-11-12T09:25:10.146" v="114" actId="20577"/>
          <ac:spMkLst>
            <pc:docMk/>
            <pc:sldMk cId="2709418761" sldId="261"/>
            <ac:spMk id="3" creationId="{4FC50E4D-5CD5-49F8-AEC9-C8E438064606}"/>
          </ac:spMkLst>
        </pc:spChg>
      </pc:sldChg>
      <pc:sldChg chg="addSp delSp modSp new">
        <pc:chgData name="Kim Taeheon" userId="385814b8f76df9d8" providerId="Windows Live" clId="Web-{C6A351BA-281F-49D6-93D3-967FEAB46540}" dt="2020-11-12T09:25:22.225" v="126"/>
        <pc:sldMkLst>
          <pc:docMk/>
          <pc:sldMk cId="1477175268" sldId="262"/>
        </pc:sldMkLst>
        <pc:spChg chg="mod">
          <ac:chgData name="Kim Taeheon" userId="385814b8f76df9d8" providerId="Windows Live" clId="Web-{C6A351BA-281F-49D6-93D3-967FEAB46540}" dt="2020-11-12T09:25:12.662" v="119" actId="20577"/>
          <ac:spMkLst>
            <pc:docMk/>
            <pc:sldMk cId="1477175268" sldId="262"/>
            <ac:spMk id="2" creationId="{8735FC43-6A28-4D66-912A-0960A9C39F8F}"/>
          </ac:spMkLst>
        </pc:spChg>
        <pc:spChg chg="del">
          <ac:chgData name="Kim Taeheon" userId="385814b8f76df9d8" providerId="Windows Live" clId="Web-{C6A351BA-281F-49D6-93D3-967FEAB46540}" dt="2020-11-12T09:25:16.912" v="121"/>
          <ac:spMkLst>
            <pc:docMk/>
            <pc:sldMk cId="1477175268" sldId="262"/>
            <ac:spMk id="3" creationId="{4F79A8DF-8663-4FCC-9C31-B7A635765081}"/>
          </ac:spMkLst>
        </pc:spChg>
        <pc:graphicFrameChg chg="add mod ord modGraphic">
          <ac:chgData name="Kim Taeheon" userId="385814b8f76df9d8" providerId="Windows Live" clId="Web-{C6A351BA-281F-49D6-93D3-967FEAB46540}" dt="2020-11-12T09:25:22.225" v="126"/>
          <ac:graphicFrameMkLst>
            <pc:docMk/>
            <pc:sldMk cId="1477175268" sldId="262"/>
            <ac:graphicFrameMk id="5" creationId="{11D35290-875D-4243-B9FA-48C08F30A3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68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테스트 자동화 도구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EBB9-F29B-4CA5-B124-91580312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테스트 자동화 도구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A03B-D197-4BE8-8353-21C2FAC7A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테스트 자동화의 개념</a:t>
            </a:r>
          </a:p>
          <a:p>
            <a:r>
              <a:rPr lang="ko-KR" altLang="en-US" dirty="0">
                <a:ea typeface="+mn-lt"/>
                <a:cs typeface="+mn-lt"/>
              </a:rPr>
              <a:t>사람이 반복적으로 수행하던 테스트 절차를 스크립트로 구현하여 쉽고 효율적으로 테스트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-</a:t>
            </a:r>
            <a:r>
              <a:rPr lang="ko-KR" altLang="en-US" dirty="0">
                <a:ea typeface="+mn-lt"/>
                <a:cs typeface="+mn-lt"/>
              </a:rPr>
              <a:t> 휴먼 에러를 줄이고 테스트의 정확성을 유지하면서 테스트의 품질을 향상 시킬 수 있음</a:t>
            </a:r>
            <a:endParaRPr lang="ko-KR" altLang="en-US" dirty="0"/>
          </a:p>
          <a:p>
            <a:r>
              <a:rPr lang="ko-KR" altLang="en-US" dirty="0">
                <a:ea typeface="+mn-lt"/>
                <a:cs typeface="+mn-lt"/>
              </a:rPr>
              <a:t>   * </a:t>
            </a:r>
            <a:r>
              <a:rPr lang="ko-KR" altLang="en-US" dirty="0" err="1">
                <a:ea typeface="+mn-lt"/>
                <a:cs typeface="+mn-lt"/>
              </a:rPr>
              <a:t>휴먼에러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휴먼 에러는 사람의 판단 실수나 조작 실수로 발생하는 에러</a:t>
            </a:r>
            <a:endParaRPr lang="ko-KR" altLang="en-US" dirty="0"/>
          </a:p>
          <a:p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8444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5271-8ACD-49F2-B3B2-F365200A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테스트 자동화 도구의 장단점</a:t>
            </a:r>
            <a:endParaRPr lang="ko-KR" alt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986C165-F4DD-4398-8196-32AEDDEE2A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161588"/>
              </p:ext>
            </p:extLst>
          </p:nvPr>
        </p:nvGraphicFramePr>
        <p:xfrm>
          <a:off x="838200" y="1825625"/>
          <a:ext cx="10515599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7089">
                  <a:extLst>
                    <a:ext uri="{9D8B030D-6E8A-4147-A177-3AD203B41FA5}">
                      <a16:colId xmlns:a16="http://schemas.microsoft.com/office/drawing/2014/main" val="2213682806"/>
                    </a:ext>
                  </a:extLst>
                </a:gridCol>
                <a:gridCol w="9348510">
                  <a:extLst>
                    <a:ext uri="{9D8B030D-6E8A-4147-A177-3AD203B41FA5}">
                      <a16:colId xmlns:a16="http://schemas.microsoft.com/office/drawing/2014/main" val="4166542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장점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테스트 데이터의 재입력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재구성 등 반복적인 작업 자동화로 인한 인력 시간 감소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향상된 테스트 품질 보장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사용자의 요구사항을 일관성 있게 검증 가능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테스트 결과에 대한 객관적인 평가 기준 제공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테스트 결과를 다양한 형태로 제공함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af-ZA" dirty="0">
                          <a:effectLst/>
                        </a:rPr>
                        <a:t>o UI</a:t>
                      </a:r>
                      <a:r>
                        <a:rPr lang="ko-KR" altLang="en-US" dirty="0">
                          <a:effectLst/>
                        </a:rPr>
                        <a:t>가 없는 서비스도 정밀 테스트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236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단점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자동화도구에 대한 교육 및 학습이 필요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자동화 도구를 프로세스 단계별로 적용하기 위한 시간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비용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노력 필요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비공개 상용도구 사용시 고가의 추가 비용이 필요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ko-KR" altLang="en-US" dirty="0">
                          <a:effectLst/>
                        </a:rPr>
                        <a:t> *비공개 사용도구</a:t>
                      </a:r>
                      <a:r>
                        <a:rPr lang="en-US" altLang="ko-KR" dirty="0">
                          <a:effectLst/>
                        </a:rPr>
                        <a:t>=</a:t>
                      </a:r>
                      <a:r>
                        <a:rPr lang="ko-KR" altLang="en-US" dirty="0">
                          <a:effectLst/>
                        </a:rPr>
                        <a:t>특정 기업체 전용으로 개발되어 독점 공급하는 소프트 </a:t>
                      </a:r>
                      <a:r>
                        <a:rPr lang="ko-KR" altLang="en-US" dirty="0" err="1">
                          <a:effectLst/>
                        </a:rPr>
                        <a:t>웨어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465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99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C6EC-2AF5-44C7-9D9D-8B6936A5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테스트 자동화 </a:t>
            </a:r>
            <a:r>
              <a:rPr lang="ko-KR" dirty="0" err="1">
                <a:ea typeface="+mj-lt"/>
                <a:cs typeface="+mj-lt"/>
              </a:rPr>
              <a:t>수행시</a:t>
            </a:r>
            <a:r>
              <a:rPr lang="ko-KR" dirty="0">
                <a:ea typeface="+mj-lt"/>
                <a:cs typeface="+mj-lt"/>
              </a:rPr>
              <a:t> 고려사항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13EE-B2E7-4B54-9D48-A41B4BDC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 - 재사용 및 측정이 불가능한 테스트 프로그램은 제외함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 - 모든 테스트를 자동화 할 수 없으므로 용도에 맞는 적절한 도구를 선택해야함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- 자동화 도구의 학습을 고려해서 프로젝트 일정을 </a:t>
            </a:r>
            <a:r>
              <a:rPr lang="ko-KR" dirty="0" err="1">
                <a:ea typeface="+mn-lt"/>
                <a:cs typeface="+mn-lt"/>
              </a:rPr>
              <a:t>계획해야함</a:t>
            </a:r>
            <a:endParaRPr lang="ko-KR" dirty="0" err="1"/>
          </a:p>
          <a:p>
            <a:r>
              <a:rPr lang="ko-KR" dirty="0">
                <a:ea typeface="+mn-lt"/>
                <a:cs typeface="+mn-lt"/>
              </a:rPr>
              <a:t> - 프로젝트 초기에 테스트 엔지니어의 투입 시기를 </a:t>
            </a:r>
            <a:r>
              <a:rPr lang="ko-KR" dirty="0" err="1">
                <a:ea typeface="+mn-lt"/>
                <a:cs typeface="+mn-lt"/>
              </a:rPr>
              <a:t>계획해야함</a:t>
            </a:r>
            <a:endParaRPr lang="ko-KR" dirty="0" err="1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1279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1E05-4B64-4987-8510-924AA134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테스트 자동화 도구의 유형</a:t>
            </a:r>
            <a:endParaRPr lang="ko-K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AE4DC42-D935-4744-AFE2-490B92E5D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937144"/>
              </p:ext>
            </p:extLst>
          </p:nvPr>
        </p:nvGraphicFramePr>
        <p:xfrm>
          <a:off x="838200" y="1825625"/>
          <a:ext cx="10515599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7995">
                  <a:extLst>
                    <a:ext uri="{9D8B030D-6E8A-4147-A177-3AD203B41FA5}">
                      <a16:colId xmlns:a16="http://schemas.microsoft.com/office/drawing/2014/main" val="2027853032"/>
                    </a:ext>
                  </a:extLst>
                </a:gridCol>
                <a:gridCol w="8617604">
                  <a:extLst>
                    <a:ext uri="{9D8B030D-6E8A-4147-A177-3AD203B41FA5}">
                      <a16:colId xmlns:a16="http://schemas.microsoft.com/office/drawing/2014/main" val="3490456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정적 분석 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프로그램을 실행하지 않고 분석하는 도구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7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테스트 실행 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스크립트 언어를 사용하여 테스트를 실행하는 방법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데이터 주도 접근 방식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스프레드시트에 테스트 데이터를 저장하고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이를 읽어 실행하는 방법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키워드 주도 접근 방식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스프레드시트에 테스트를 수행할 동작을 나타내는 키워드와 테스트 데이터를 저장하여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148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성능 테스트 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애플리케이션 </a:t>
                      </a:r>
                      <a:r>
                        <a:rPr lang="en-US" altLang="ko-KR" dirty="0">
                          <a:effectLst/>
                        </a:rPr>
                        <a:t>4</a:t>
                      </a:r>
                      <a:r>
                        <a:rPr lang="ko-KR" altLang="en-US" dirty="0">
                          <a:effectLst/>
                        </a:rPr>
                        <a:t>가지 지표를 인위적으로 적용한 가상의 사용자를 만들어 테스트를 수행함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765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테스트 통제 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테스트 계획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관리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결함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수행 등을 수행하는 도구로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형상관리 도구 결함 추적</a:t>
                      </a:r>
                      <a:r>
                        <a:rPr lang="en-US" altLang="ko-KR" dirty="0">
                          <a:effectLst/>
                        </a:rPr>
                        <a:t>/</a:t>
                      </a:r>
                      <a:r>
                        <a:rPr lang="ko-KR" altLang="en-US" dirty="0">
                          <a:effectLst/>
                        </a:rPr>
                        <a:t>관리가 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277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테스트 </a:t>
                      </a:r>
                      <a:r>
                        <a:rPr lang="ko-KR" altLang="en-US" dirty="0" err="1">
                          <a:effectLst/>
                        </a:rPr>
                        <a:t>하네스</a:t>
                      </a:r>
                      <a:r>
                        <a:rPr lang="ko-KR" altLang="en-US" dirty="0">
                          <a:effectLst/>
                        </a:rPr>
                        <a:t> 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테스트 </a:t>
                      </a:r>
                      <a:r>
                        <a:rPr lang="ko-KR" altLang="en-US" dirty="0" err="1">
                          <a:effectLst/>
                        </a:rPr>
                        <a:t>하네스는</a:t>
                      </a:r>
                      <a:r>
                        <a:rPr lang="ko-KR" altLang="en-US" dirty="0">
                          <a:effectLst/>
                        </a:rPr>
                        <a:t> 애플리케이션의 컴포넌트 및 모듈을 테스트하는 환경의 일부분으로서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테스트를 지원하기 위해 생성된 코드와 데이터를 의미한다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af-ZA" dirty="0">
                          <a:effectLst/>
                        </a:rPr>
                        <a:t>o </a:t>
                      </a:r>
                      <a:r>
                        <a:rPr lang="ko-KR" altLang="en-US" dirty="0">
                          <a:effectLst/>
                        </a:rPr>
                        <a:t>테스트 </a:t>
                      </a:r>
                      <a:r>
                        <a:rPr lang="ko-KR" altLang="en-US" dirty="0" err="1">
                          <a:effectLst/>
                        </a:rPr>
                        <a:t>하네스</a:t>
                      </a:r>
                      <a:r>
                        <a:rPr lang="ko-KR" altLang="en-US" dirty="0">
                          <a:effectLst/>
                        </a:rPr>
                        <a:t> 도구는 테스트가 실행될 환경을 </a:t>
                      </a:r>
                      <a:r>
                        <a:rPr lang="ko-KR" altLang="en-US" dirty="0" err="1">
                          <a:effectLst/>
                        </a:rPr>
                        <a:t>시뮬레이션하여</a:t>
                      </a:r>
                      <a:r>
                        <a:rPr lang="ko-KR" altLang="en-US" dirty="0">
                          <a:effectLst/>
                        </a:rPr>
                        <a:t> 테스트함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25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13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1B41-C883-48E0-951C-6160F50F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테스트 </a:t>
            </a:r>
            <a:r>
              <a:rPr lang="ko-KR" dirty="0" err="1">
                <a:ea typeface="+mj-lt"/>
                <a:cs typeface="+mj-lt"/>
              </a:rPr>
              <a:t>하네스의</a:t>
            </a:r>
            <a:r>
              <a:rPr lang="ko-KR" dirty="0">
                <a:ea typeface="+mj-lt"/>
                <a:cs typeface="+mj-lt"/>
              </a:rPr>
              <a:t> 구성요소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50E4D-5CD5-49F8-AEC9-C8E438064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o</a:t>
            </a:r>
            <a:r>
              <a:rPr lang="ko-KR" dirty="0">
                <a:ea typeface="+mn-lt"/>
                <a:cs typeface="+mn-lt"/>
              </a:rPr>
              <a:t> 테스트 슈트= 테스트 대상 컴포넌트나 모듈에 사용되는 케이스의 집합 (단순한 묶음)</a:t>
            </a:r>
            <a:endParaRPr lang="ko-KR" altLang="en-US" dirty="0"/>
          </a:p>
          <a:p>
            <a:r>
              <a:rPr lang="ko-KR" dirty="0" err="1">
                <a:ea typeface="+mn-lt"/>
                <a:cs typeface="+mn-lt"/>
              </a:rPr>
              <a:t>vs</a:t>
            </a:r>
            <a:r>
              <a:rPr lang="ko-KR" dirty="0">
                <a:ea typeface="+mn-lt"/>
                <a:cs typeface="+mn-lt"/>
              </a:rPr>
              <a:t> 테스트 시나리오 (동작 순서에 따른 묶음)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o</a:t>
            </a:r>
            <a:r>
              <a:rPr lang="ko-KR" dirty="0">
                <a:ea typeface="+mn-lt"/>
                <a:cs typeface="+mn-lt"/>
              </a:rPr>
              <a:t> 목 오브젝트= 사전에 사용자의 행위를 조건부로 입력해두면, </a:t>
            </a:r>
            <a:r>
              <a:rPr lang="ko-KR" dirty="0" err="1">
                <a:ea typeface="+mn-lt"/>
                <a:cs typeface="+mn-lt"/>
              </a:rPr>
              <a:t>그상황에</a:t>
            </a:r>
            <a:r>
              <a:rPr lang="ko-KR" dirty="0">
                <a:ea typeface="+mn-lt"/>
                <a:cs typeface="+mn-lt"/>
              </a:rPr>
              <a:t> 맞는 예정된 행위를 하는 객체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0941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FC43-6A28-4D66-912A-0960A9C3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테스트 수행 단계별 테스트 자동화 도구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D35290-875D-4243-B9FA-48C08F30A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6235"/>
              </p:ext>
            </p:extLst>
          </p:nvPr>
        </p:nvGraphicFramePr>
        <p:xfrm>
          <a:off x="838200" y="1825625"/>
          <a:ext cx="10515599" cy="3779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91361">
                  <a:extLst>
                    <a:ext uri="{9D8B030D-6E8A-4147-A177-3AD203B41FA5}">
                      <a16:colId xmlns:a16="http://schemas.microsoft.com/office/drawing/2014/main" val="633387426"/>
                    </a:ext>
                  </a:extLst>
                </a:gridCol>
                <a:gridCol w="7324238">
                  <a:extLst>
                    <a:ext uri="{9D8B030D-6E8A-4147-A177-3AD203B41FA5}">
                      <a16:colId xmlns:a16="http://schemas.microsoft.com/office/drawing/2014/main" val="37522113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테스트 단계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자동화 도구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273062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테스트 계획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요구사항 관리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160375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테스트 분석</a:t>
                      </a:r>
                      <a:r>
                        <a:rPr lang="en-US" altLang="ko-KR">
                          <a:effectLst/>
                        </a:rPr>
                        <a:t>/ </a:t>
                      </a:r>
                      <a:r>
                        <a:rPr lang="ko-KR" altLang="en-US">
                          <a:effectLst/>
                        </a:rPr>
                        <a:t>설계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테스트 케이스 생성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865198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테스트 수행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테스트 자동화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정적 분석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동적 분석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성능 테스트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모니터링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375909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테스트 수행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커버리지 분석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형상관리</a:t>
                      </a:r>
                      <a:br>
                        <a:rPr lang="ko-KR" altLang="en-US">
                          <a:effectLst/>
                        </a:rPr>
                      </a:br>
                      <a:r>
                        <a:rPr lang="af-ZA">
                          <a:effectLst/>
                        </a:rPr>
                        <a:t>o </a:t>
                      </a:r>
                      <a:r>
                        <a:rPr lang="ko-KR" altLang="en-US">
                          <a:effectLst/>
                        </a:rPr>
                        <a:t>결함 추적</a:t>
                      </a:r>
                      <a:r>
                        <a:rPr lang="en-US" altLang="ko-KR">
                          <a:effectLst/>
                        </a:rPr>
                        <a:t>/</a:t>
                      </a:r>
                      <a:r>
                        <a:rPr lang="ko-KR" altLang="en-US">
                          <a:effectLst/>
                        </a:rPr>
                        <a:t>관리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843346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17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테마</vt:lpstr>
      <vt:lpstr>Section 68</vt:lpstr>
      <vt:lpstr>테스트 자동화 도구 </vt:lpstr>
      <vt:lpstr>테스트 자동화 도구의 장단점</vt:lpstr>
      <vt:lpstr>테스트 자동화 수행시 고려사항</vt:lpstr>
      <vt:lpstr>테스트 자동화 도구의 유형</vt:lpstr>
      <vt:lpstr>테스트 하네스의 구성요소</vt:lpstr>
      <vt:lpstr>테스트 수행 단계별 테스트 자동화 도구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</dc:title>
  <dc:creator/>
  <cp:lastModifiedBy/>
  <cp:revision>30</cp:revision>
  <dcterms:created xsi:type="dcterms:W3CDTF">2012-07-30T17:18:39Z</dcterms:created>
  <dcterms:modified xsi:type="dcterms:W3CDTF">2020-11-12T09:25:22Z</dcterms:modified>
</cp:coreProperties>
</file>