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A32AE-54ED-4F17-8FCC-CE8ED212E9D6}" v="129" dt="2020-11-12T09:29:0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219A32AE-54ED-4F17-8FCC-CE8ED212E9D6}"/>
    <pc:docChg chg="addSld modSld">
      <pc:chgData name="Kim Taeheon" userId="385814b8f76df9d8" providerId="Windows Live" clId="Web-{219A32AE-54ED-4F17-8FCC-CE8ED212E9D6}" dt="2020-11-12T09:28:57.362" v="103"/>
      <pc:docMkLst>
        <pc:docMk/>
      </pc:docMkLst>
      <pc:sldChg chg="modSp">
        <pc:chgData name="Kim Taeheon" userId="385814b8f76df9d8" providerId="Windows Live" clId="Web-{219A32AE-54ED-4F17-8FCC-CE8ED212E9D6}" dt="2020-11-12T09:26:16.248" v="14" actId="20577"/>
        <pc:sldMkLst>
          <pc:docMk/>
          <pc:sldMk cId="3569210928" sldId="256"/>
        </pc:sldMkLst>
        <pc:spChg chg="mod">
          <ac:chgData name="Kim Taeheon" userId="385814b8f76df9d8" providerId="Windows Live" clId="Web-{219A32AE-54ED-4F17-8FCC-CE8ED212E9D6}" dt="2020-11-12T09:26:13.435" v="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219A32AE-54ED-4F17-8FCC-CE8ED212E9D6}" dt="2020-11-12T09:26:16.248" v="1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219A32AE-54ED-4F17-8FCC-CE8ED212E9D6}" dt="2020-11-12T09:26:31.764" v="27" actId="20577"/>
        <pc:sldMkLst>
          <pc:docMk/>
          <pc:sldMk cId="1703445052" sldId="257"/>
        </pc:sldMkLst>
        <pc:spChg chg="mod">
          <ac:chgData name="Kim Taeheon" userId="385814b8f76df9d8" providerId="Windows Live" clId="Web-{219A32AE-54ED-4F17-8FCC-CE8ED212E9D6}" dt="2020-11-12T09:26:24.545" v="18" actId="20577"/>
          <ac:spMkLst>
            <pc:docMk/>
            <pc:sldMk cId="1703445052" sldId="257"/>
            <ac:spMk id="2" creationId="{1A180979-DC79-4FA3-8A88-2CF1B2B7F0BF}"/>
          </ac:spMkLst>
        </pc:spChg>
        <pc:spChg chg="mod">
          <ac:chgData name="Kim Taeheon" userId="385814b8f76df9d8" providerId="Windows Live" clId="Web-{219A32AE-54ED-4F17-8FCC-CE8ED212E9D6}" dt="2020-11-12T09:26:31.764" v="27" actId="20577"/>
          <ac:spMkLst>
            <pc:docMk/>
            <pc:sldMk cId="1703445052" sldId="257"/>
            <ac:spMk id="3" creationId="{9ED61FCB-6547-484C-962D-FE36F367F704}"/>
          </ac:spMkLst>
        </pc:spChg>
      </pc:sldChg>
      <pc:sldChg chg="modSp new">
        <pc:chgData name="Kim Taeheon" userId="385814b8f76df9d8" providerId="Windows Live" clId="Web-{219A32AE-54ED-4F17-8FCC-CE8ED212E9D6}" dt="2020-11-12T09:27:20.734" v="39" actId="20577"/>
        <pc:sldMkLst>
          <pc:docMk/>
          <pc:sldMk cId="3999547541" sldId="258"/>
        </pc:sldMkLst>
        <pc:spChg chg="mod">
          <ac:chgData name="Kim Taeheon" userId="385814b8f76df9d8" providerId="Windows Live" clId="Web-{219A32AE-54ED-4F17-8FCC-CE8ED212E9D6}" dt="2020-11-12T09:26:34.951" v="30" actId="20577"/>
          <ac:spMkLst>
            <pc:docMk/>
            <pc:sldMk cId="3999547541" sldId="258"/>
            <ac:spMk id="2" creationId="{06AE6486-3B4D-4AF5-A596-E26547D6D010}"/>
          </ac:spMkLst>
        </pc:spChg>
        <pc:spChg chg="mod">
          <ac:chgData name="Kim Taeheon" userId="385814b8f76df9d8" providerId="Windows Live" clId="Web-{219A32AE-54ED-4F17-8FCC-CE8ED212E9D6}" dt="2020-11-12T09:27:20.734" v="39" actId="20577"/>
          <ac:spMkLst>
            <pc:docMk/>
            <pc:sldMk cId="3999547541" sldId="258"/>
            <ac:spMk id="3" creationId="{3E495E15-D2BA-4731-A151-188BC99B0E09}"/>
          </ac:spMkLst>
        </pc:spChg>
      </pc:sldChg>
      <pc:sldChg chg="modSp new">
        <pc:chgData name="Kim Taeheon" userId="385814b8f76df9d8" providerId="Windows Live" clId="Web-{219A32AE-54ED-4F17-8FCC-CE8ED212E9D6}" dt="2020-11-12T09:27:21" v="47" actId="20577"/>
        <pc:sldMkLst>
          <pc:docMk/>
          <pc:sldMk cId="349030831" sldId="259"/>
        </pc:sldMkLst>
        <pc:spChg chg="mod">
          <ac:chgData name="Kim Taeheon" userId="385814b8f76df9d8" providerId="Windows Live" clId="Web-{219A32AE-54ED-4F17-8FCC-CE8ED212E9D6}" dt="2020-11-12T09:27:20.875" v="43" actId="20577"/>
          <ac:spMkLst>
            <pc:docMk/>
            <pc:sldMk cId="349030831" sldId="259"/>
            <ac:spMk id="2" creationId="{0F2B8A3E-E689-431C-9AA4-614EFCAA3231}"/>
          </ac:spMkLst>
        </pc:spChg>
        <pc:spChg chg="mod">
          <ac:chgData name="Kim Taeheon" userId="385814b8f76df9d8" providerId="Windows Live" clId="Web-{219A32AE-54ED-4F17-8FCC-CE8ED212E9D6}" dt="2020-11-12T09:27:21" v="47" actId="20577"/>
          <ac:spMkLst>
            <pc:docMk/>
            <pc:sldMk cId="349030831" sldId="259"/>
            <ac:spMk id="3" creationId="{C9D4E51B-6FD2-4F2E-A63F-B63283A9C58C}"/>
          </ac:spMkLst>
        </pc:spChg>
      </pc:sldChg>
      <pc:sldChg chg="modSp new">
        <pc:chgData name="Kim Taeheon" userId="385814b8f76df9d8" providerId="Windows Live" clId="Web-{219A32AE-54ED-4F17-8FCC-CE8ED212E9D6}" dt="2020-11-12T09:27:21.328" v="56" actId="20577"/>
        <pc:sldMkLst>
          <pc:docMk/>
          <pc:sldMk cId="1419901789" sldId="260"/>
        </pc:sldMkLst>
        <pc:spChg chg="mod">
          <ac:chgData name="Kim Taeheon" userId="385814b8f76df9d8" providerId="Windows Live" clId="Web-{219A32AE-54ED-4F17-8FCC-CE8ED212E9D6}" dt="2020-11-12T09:27:21.171" v="52" actId="20577"/>
          <ac:spMkLst>
            <pc:docMk/>
            <pc:sldMk cId="1419901789" sldId="260"/>
            <ac:spMk id="2" creationId="{29ADA904-E91D-46D2-8047-7DBCEDA93B83}"/>
          </ac:spMkLst>
        </pc:spChg>
        <pc:spChg chg="mod">
          <ac:chgData name="Kim Taeheon" userId="385814b8f76df9d8" providerId="Windows Live" clId="Web-{219A32AE-54ED-4F17-8FCC-CE8ED212E9D6}" dt="2020-11-12T09:27:21.328" v="56" actId="20577"/>
          <ac:spMkLst>
            <pc:docMk/>
            <pc:sldMk cId="1419901789" sldId="260"/>
            <ac:spMk id="3" creationId="{908D7204-8B94-493B-84CA-4B127D6B55ED}"/>
          </ac:spMkLst>
        </pc:spChg>
      </pc:sldChg>
      <pc:sldChg chg="addSp delSp modSp new">
        <pc:chgData name="Kim Taeheon" userId="385814b8f76df9d8" providerId="Windows Live" clId="Web-{219A32AE-54ED-4F17-8FCC-CE8ED212E9D6}" dt="2020-11-12T09:27:30.203" v="68"/>
        <pc:sldMkLst>
          <pc:docMk/>
          <pc:sldMk cId="1692285550" sldId="261"/>
        </pc:sldMkLst>
        <pc:spChg chg="mod">
          <ac:chgData name="Kim Taeheon" userId="385814b8f76df9d8" providerId="Windows Live" clId="Web-{219A32AE-54ED-4F17-8FCC-CE8ED212E9D6}" dt="2020-11-12T09:27:21.484" v="61" actId="20577"/>
          <ac:spMkLst>
            <pc:docMk/>
            <pc:sldMk cId="1692285550" sldId="261"/>
            <ac:spMk id="2" creationId="{CF5DB62F-F8BB-45B6-8469-A07BB1BBE457}"/>
          </ac:spMkLst>
        </pc:spChg>
        <pc:spChg chg="del mod">
          <ac:chgData name="Kim Taeheon" userId="385814b8f76df9d8" providerId="Windows Live" clId="Web-{219A32AE-54ED-4F17-8FCC-CE8ED212E9D6}" dt="2020-11-12T09:27:30.203" v="68"/>
          <ac:spMkLst>
            <pc:docMk/>
            <pc:sldMk cId="1692285550" sldId="261"/>
            <ac:spMk id="3" creationId="{35AA49A2-F110-4828-BEAB-C6C916740BF3}"/>
          </ac:spMkLst>
        </pc:spChg>
        <pc:graphicFrameChg chg="add mod ord modGraphic">
          <ac:chgData name="Kim Taeheon" userId="385814b8f76df9d8" providerId="Windows Live" clId="Web-{219A32AE-54ED-4F17-8FCC-CE8ED212E9D6}" dt="2020-11-12T09:27:30.203" v="68"/>
          <ac:graphicFrameMkLst>
            <pc:docMk/>
            <pc:sldMk cId="1692285550" sldId="261"/>
            <ac:graphicFrameMk id="5" creationId="{35E09B52-FEE3-43F7-9CD6-773CF659A0DA}"/>
          </ac:graphicFrameMkLst>
        </pc:graphicFrameChg>
      </pc:sldChg>
      <pc:sldChg chg="addSp delSp modSp new">
        <pc:chgData name="Kim Taeheon" userId="385814b8f76df9d8" providerId="Windows Live" clId="Web-{219A32AE-54ED-4F17-8FCC-CE8ED212E9D6}" dt="2020-11-12T09:28:12.845" v="74"/>
        <pc:sldMkLst>
          <pc:docMk/>
          <pc:sldMk cId="909486255" sldId="262"/>
        </pc:sldMkLst>
        <pc:spChg chg="mod">
          <ac:chgData name="Kim Taeheon" userId="385814b8f76df9d8" providerId="Windows Live" clId="Web-{219A32AE-54ED-4F17-8FCC-CE8ED212E9D6}" dt="2020-11-12T09:28:12.798" v="72" actId="20577"/>
          <ac:spMkLst>
            <pc:docMk/>
            <pc:sldMk cId="909486255" sldId="262"/>
            <ac:spMk id="2" creationId="{28888AF4-6E1C-4E89-B7AF-552A190636AF}"/>
          </ac:spMkLst>
        </pc:spChg>
        <pc:spChg chg="del">
          <ac:chgData name="Kim Taeheon" userId="385814b8f76df9d8" providerId="Windows Live" clId="Web-{219A32AE-54ED-4F17-8FCC-CE8ED212E9D6}" dt="2020-11-12T09:28:12.845" v="74"/>
          <ac:spMkLst>
            <pc:docMk/>
            <pc:sldMk cId="909486255" sldId="262"/>
            <ac:spMk id="3" creationId="{E352D152-C952-4707-9760-E8C6F3375F72}"/>
          </ac:spMkLst>
        </pc:spChg>
        <pc:graphicFrameChg chg="add mod ord modGraphic">
          <ac:chgData name="Kim Taeheon" userId="385814b8f76df9d8" providerId="Windows Live" clId="Web-{219A32AE-54ED-4F17-8FCC-CE8ED212E9D6}" dt="2020-11-12T09:28:12.845" v="74"/>
          <ac:graphicFrameMkLst>
            <pc:docMk/>
            <pc:sldMk cId="909486255" sldId="262"/>
            <ac:graphicFrameMk id="5" creationId="{E761A879-F3BF-40B7-B552-C25B1CEA7516}"/>
          </ac:graphicFrameMkLst>
        </pc:graphicFrameChg>
      </pc:sldChg>
      <pc:sldChg chg="modSp new">
        <pc:chgData name="Kim Taeheon" userId="385814b8f76df9d8" providerId="Windows Live" clId="Web-{219A32AE-54ED-4F17-8FCC-CE8ED212E9D6}" dt="2020-11-12T09:28:30.845" v="81" actId="20577"/>
        <pc:sldMkLst>
          <pc:docMk/>
          <pc:sldMk cId="1244111659" sldId="263"/>
        </pc:sldMkLst>
        <pc:spChg chg="mod">
          <ac:chgData name="Kim Taeheon" userId="385814b8f76df9d8" providerId="Windows Live" clId="Web-{219A32AE-54ED-4F17-8FCC-CE8ED212E9D6}" dt="2020-11-12T09:28:23.783" v="76" actId="20577"/>
          <ac:spMkLst>
            <pc:docMk/>
            <pc:sldMk cId="1244111659" sldId="263"/>
            <ac:spMk id="2" creationId="{C7A27C64-6CCB-4BAF-B1E2-720535087BF9}"/>
          </ac:spMkLst>
        </pc:spChg>
        <pc:spChg chg="mod">
          <ac:chgData name="Kim Taeheon" userId="385814b8f76df9d8" providerId="Windows Live" clId="Web-{219A32AE-54ED-4F17-8FCC-CE8ED212E9D6}" dt="2020-11-12T09:28:30.845" v="81" actId="20577"/>
          <ac:spMkLst>
            <pc:docMk/>
            <pc:sldMk cId="1244111659" sldId="263"/>
            <ac:spMk id="3" creationId="{CA387C41-9147-4B95-992F-527B7642654B}"/>
          </ac:spMkLst>
        </pc:spChg>
      </pc:sldChg>
      <pc:sldChg chg="modSp new">
        <pc:chgData name="Kim Taeheon" userId="385814b8f76df9d8" providerId="Windows Live" clId="Web-{219A32AE-54ED-4F17-8FCC-CE8ED212E9D6}" dt="2020-11-12T09:28:47.393" v="96" actId="20577"/>
        <pc:sldMkLst>
          <pc:docMk/>
          <pc:sldMk cId="1731675121" sldId="264"/>
        </pc:sldMkLst>
        <pc:spChg chg="mod">
          <ac:chgData name="Kim Taeheon" userId="385814b8f76df9d8" providerId="Windows Live" clId="Web-{219A32AE-54ED-4F17-8FCC-CE8ED212E9D6}" dt="2020-11-12T09:28:33.752" v="84" actId="20577"/>
          <ac:spMkLst>
            <pc:docMk/>
            <pc:sldMk cId="1731675121" sldId="264"/>
            <ac:spMk id="2" creationId="{FEFDD5F8-8B98-4404-9791-7A21DCB9F316}"/>
          </ac:spMkLst>
        </pc:spChg>
        <pc:spChg chg="mod">
          <ac:chgData name="Kim Taeheon" userId="385814b8f76df9d8" providerId="Windows Live" clId="Web-{219A32AE-54ED-4F17-8FCC-CE8ED212E9D6}" dt="2020-11-12T09:28:47.393" v="96" actId="20577"/>
          <ac:spMkLst>
            <pc:docMk/>
            <pc:sldMk cId="1731675121" sldId="264"/>
            <ac:spMk id="3" creationId="{657A67E6-6952-4296-A4F1-EB468A01501A}"/>
          </ac:spMkLst>
        </pc:spChg>
      </pc:sldChg>
      <pc:sldChg chg="addSp delSp modSp new">
        <pc:chgData name="Kim Taeheon" userId="385814b8f76df9d8" providerId="Windows Live" clId="Web-{219A32AE-54ED-4F17-8FCC-CE8ED212E9D6}" dt="2020-11-12T09:28:57.362" v="103"/>
        <pc:sldMkLst>
          <pc:docMk/>
          <pc:sldMk cId="2141815358" sldId="265"/>
        </pc:sldMkLst>
        <pc:spChg chg="mod">
          <ac:chgData name="Kim Taeheon" userId="385814b8f76df9d8" providerId="Windows Live" clId="Web-{219A32AE-54ED-4F17-8FCC-CE8ED212E9D6}" dt="2020-11-12T09:28:50.330" v="99" actId="20577"/>
          <ac:spMkLst>
            <pc:docMk/>
            <pc:sldMk cId="2141815358" sldId="265"/>
            <ac:spMk id="2" creationId="{274C0E4D-E144-49FE-96C7-758E79E92D59}"/>
          </ac:spMkLst>
        </pc:spChg>
        <pc:spChg chg="del">
          <ac:chgData name="Kim Taeheon" userId="385814b8f76df9d8" providerId="Windows Live" clId="Web-{219A32AE-54ED-4F17-8FCC-CE8ED212E9D6}" dt="2020-11-12T09:28:52.580" v="102"/>
          <ac:spMkLst>
            <pc:docMk/>
            <pc:sldMk cId="2141815358" sldId="265"/>
            <ac:spMk id="3" creationId="{B9691A58-4FBF-4615-8CC4-1E7849EFAD1E}"/>
          </ac:spMkLst>
        </pc:spChg>
        <pc:graphicFrameChg chg="add mod ord modGraphic">
          <ac:chgData name="Kim Taeheon" userId="385814b8f76df9d8" providerId="Windows Live" clId="Web-{219A32AE-54ED-4F17-8FCC-CE8ED212E9D6}" dt="2020-11-12T09:28:57.362" v="103"/>
          <ac:graphicFrameMkLst>
            <pc:docMk/>
            <pc:sldMk cId="2141815358" sldId="265"/>
            <ac:graphicFrameMk id="5" creationId="{11208322-AAC4-49AB-BDC5-33B11BEDBE4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결함 관리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0E4D-E144-49FE-96C7-758E79E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관리 도구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208322-AAC4-49AB-BDC5-33B11BEDB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880788"/>
              </p:ext>
            </p:extLst>
          </p:nvPr>
        </p:nvGraphicFramePr>
        <p:xfrm>
          <a:off x="838200" y="1825625"/>
          <a:ext cx="10578849" cy="438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00">
                  <a:extLst>
                    <a:ext uri="{9D8B030D-6E8A-4147-A177-3AD203B41FA5}">
                      <a16:colId xmlns:a16="http://schemas.microsoft.com/office/drawing/2014/main" val="2575119054"/>
                    </a:ext>
                  </a:extLst>
                </a:gridCol>
                <a:gridCol w="8907249">
                  <a:extLst>
                    <a:ext uri="{9D8B030D-6E8A-4147-A177-3AD203B41FA5}">
                      <a16:colId xmlns:a16="http://schemas.microsoft.com/office/drawing/2014/main" val="3155939840"/>
                    </a:ext>
                  </a:extLst>
                </a:gridCol>
              </a:tblGrid>
              <a:tr h="1095877">
                <a:tc>
                  <a:txBody>
                    <a:bodyPr/>
                    <a:lstStyle/>
                    <a:p>
                      <a:r>
                        <a:rPr lang="af-ZA" dirty="0" err="1">
                          <a:effectLst/>
                        </a:rPr>
                        <a:t>Mantis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결함 및 이슈 관리 도구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소프트 </a:t>
                      </a:r>
                      <a:r>
                        <a:rPr lang="ko-KR" altLang="en-US" dirty="0" err="1">
                          <a:effectLst/>
                        </a:rPr>
                        <a:t>웨어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설계시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단위별</a:t>
                      </a:r>
                      <a:r>
                        <a:rPr lang="ko-KR" altLang="en-US" dirty="0">
                          <a:effectLst/>
                        </a:rPr>
                        <a:t> 작업 내용을 기록하여 결함 추적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01868"/>
                  </a:ext>
                </a:extLst>
              </a:tr>
              <a:tr h="1095877">
                <a:tc>
                  <a:txBody>
                    <a:bodyPr/>
                    <a:lstStyle/>
                    <a:p>
                      <a:r>
                        <a:rPr lang="af-ZA" dirty="0" err="1">
                          <a:effectLst/>
                        </a:rPr>
                        <a:t>Trac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결함 추적은 물론 결함을 통합하여 관리 할 수 있는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69460"/>
                  </a:ext>
                </a:extLst>
              </a:tr>
              <a:tr h="1095877">
                <a:tc>
                  <a:txBody>
                    <a:bodyPr/>
                    <a:lstStyle/>
                    <a:p>
                      <a:r>
                        <a:rPr lang="af-ZA" dirty="0" err="1">
                          <a:effectLst/>
                        </a:rPr>
                        <a:t>Redming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프로젝트 관리 및 결함 추적이 가능 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7510"/>
                  </a:ext>
                </a:extLst>
              </a:tr>
              <a:tr h="1095877">
                <a:tc>
                  <a:txBody>
                    <a:bodyPr/>
                    <a:lstStyle/>
                    <a:p>
                      <a:r>
                        <a:rPr lang="af-ZA" dirty="0" err="1">
                          <a:effectLst/>
                        </a:rPr>
                        <a:t>Bugzila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결함 신고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확인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처리 등 결함을 지속적으로 관리할 수 있는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15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0979-DC79-4FA3-8A88-2CF1B2B7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결함의 정의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1FCB-6547-484C-962D-FE36F367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소프트웨어 개발자가 설계한 것과 다르게 동작하거나 다른 결과 발생하는 것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- 업무 내용 불일치로 인해 변경이 필요한 부분도 결함임.</a:t>
            </a:r>
          </a:p>
          <a:p>
            <a:endParaRPr lang="ko-KR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34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6486-3B4D-4AF5-A596-E26547D6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 결함 관리 프로세스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E15-D2BA-4731-A151-188BC99B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sz="2200" dirty="0">
                <a:ea typeface="+mn-lt"/>
                <a:cs typeface="+mn-lt"/>
              </a:rPr>
              <a:t> 1) 결함 관리 계획= 전체 프로세스에 대한 정보를 확보하여 계획을 수립하는 단계</a:t>
            </a:r>
          </a:p>
          <a:p>
            <a:r>
              <a:rPr lang="ko-KR" sz="2200" dirty="0">
                <a:ea typeface="+mn-lt"/>
                <a:cs typeface="+mn-lt"/>
              </a:rPr>
              <a:t> 2) 결함 기록= 테스터는 발견된 결함을 결함 관리 DB에 등록한다.</a:t>
            </a:r>
          </a:p>
          <a:p>
            <a:r>
              <a:rPr lang="ko-KR" sz="2200" dirty="0">
                <a:ea typeface="+mn-lt"/>
                <a:cs typeface="+mn-lt"/>
              </a:rPr>
              <a:t> 3) 결함 검토= 테스터,프로그램 리더,품질 관리 담당자 등은 결함을 검토하고 갭라자에게 할당함.</a:t>
            </a:r>
          </a:p>
          <a:p>
            <a:r>
              <a:rPr lang="ko-KR" sz="2200" dirty="0">
                <a:ea typeface="+mn-lt"/>
                <a:cs typeface="+mn-lt"/>
              </a:rPr>
              <a:t> 4) 결함 수정= 개발자는 전달받은 결함을 수정한다</a:t>
            </a:r>
          </a:p>
          <a:p>
            <a:r>
              <a:rPr lang="ko-KR" sz="2200" dirty="0">
                <a:ea typeface="+mn-lt"/>
                <a:cs typeface="+mn-lt"/>
              </a:rPr>
              <a:t> 5) 결함 재확인= 재테스트</a:t>
            </a:r>
          </a:p>
          <a:p>
            <a:r>
              <a:rPr lang="ko-KR" sz="2200" dirty="0">
                <a:ea typeface="+mn-lt"/>
                <a:cs typeface="+mn-lt"/>
              </a:rPr>
              <a:t> 6) 결함 상태 추적 및 모니터링 활동 = 결함 관리 DB를 이용하여 게시판 형태로 결함을 추적하고 모니터링함</a:t>
            </a:r>
          </a:p>
          <a:p>
            <a:r>
              <a:rPr lang="ko-KR" sz="2200" dirty="0">
                <a:ea typeface="+mn-lt"/>
                <a:cs typeface="+mn-lt"/>
              </a:rPr>
              <a:t> 7) 최종 결함 분석 및 보고서 활동 = 발견된 결함에 대한 정보와 이해관계자들의 의견이 반영된 보고서를 작성 후 </a:t>
            </a:r>
          </a:p>
          <a:p>
            <a:r>
              <a:rPr lang="ko-KR" sz="2200" dirty="0">
                <a:ea typeface="+mn-lt"/>
                <a:cs typeface="+mn-lt"/>
              </a:rPr>
              <a:t>결함 관리 종료</a:t>
            </a:r>
            <a:endParaRPr lang="ko-KR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95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8A3E-E689-431C-9AA4-614EFCA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상태 추적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E51B-6FD2-4F2E-A63F-B63283A9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결함 관리 측정 지표</a:t>
            </a:r>
            <a:endParaRPr lang="ko-KR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결함 분포= 모듈 또는 컴포넌트의 특정 속성에 해당하는 결함 수 측정</a:t>
            </a:r>
            <a:endParaRPr lang="ko-KR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결함 추세= 테스트 진행 시간에 따른 결함 수의 추이 분석</a:t>
            </a:r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결함 에이징= 특정 결함 상태로 지속되는 시간 측정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발견된 결함에 대해 결함 관리 측정 지표의 속성 값들을 분석하여 향후 결함이 발견될 모듈 또는 컴포넌트를 추정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A904-E91D-46D2-8047-7DBCEDA9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추적 순서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7204-8B94-493B-84CA-4B127D6B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 2) 결함 검토</a:t>
            </a:r>
          </a:p>
          <a:p>
            <a:r>
              <a:rPr lang="ko-KR" dirty="0">
                <a:ea typeface="+mn-lt"/>
                <a:cs typeface="+mn-lt"/>
              </a:rPr>
              <a:t> 3) 결함 할당</a:t>
            </a:r>
          </a:p>
          <a:p>
            <a:r>
              <a:rPr lang="ko-KR" dirty="0">
                <a:ea typeface="+mn-lt"/>
                <a:cs typeface="+mn-lt"/>
              </a:rPr>
              <a:t> 4) 결함 수정</a:t>
            </a:r>
          </a:p>
          <a:p>
            <a:r>
              <a:rPr lang="ko-KR" dirty="0">
                <a:ea typeface="+mn-lt"/>
                <a:cs typeface="+mn-lt"/>
              </a:rPr>
              <a:t> 5) 결함 조치 보류 = 수정이 불가능해 연기된상태로, 우선순위,일정 등에 따라 재오픈을 준비중인 상태</a:t>
            </a:r>
          </a:p>
          <a:p>
            <a:r>
              <a:rPr lang="ko-KR" dirty="0">
                <a:ea typeface="+mn-lt"/>
                <a:cs typeface="+mn-lt"/>
              </a:rPr>
              <a:t> 6) 결함 종료= 해결되어 테스터와 품질 관리 담당자가 종료를 승인한 상태</a:t>
            </a:r>
          </a:p>
          <a:p>
            <a:r>
              <a:rPr lang="ko-KR" dirty="0">
                <a:ea typeface="+mn-lt"/>
                <a:cs typeface="+mn-lt"/>
              </a:rPr>
              <a:t> 7) 결함 해제= 더이상 결함이 아니라고 판명한 상태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1) 결함 등록= 테스터와 품질 관리 담당자에 의해 결함이 등록됨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9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B62F-F8BB-45B6-8469-A07BB1BB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분류(유형별)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09B52-FEE3-43F7-9CD6-773CF659A0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96">
                  <a:extLst>
                    <a:ext uri="{9D8B030D-6E8A-4147-A177-3AD203B41FA5}">
                      <a16:colId xmlns:a16="http://schemas.microsoft.com/office/drawing/2014/main" val="1295060247"/>
                    </a:ext>
                  </a:extLst>
                </a:gridCol>
                <a:gridCol w="8829803">
                  <a:extLst>
                    <a:ext uri="{9D8B030D-6E8A-4147-A177-3AD203B41FA5}">
                      <a16:colId xmlns:a16="http://schemas.microsoft.com/office/drawing/2014/main" val="38018288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시스템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주로 애플리케이션 환경이나 데이터베이스 처리에서 발생된 결함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90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기능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사용자 요구사항 불일치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스크립트 오류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등 기획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설계 업무 시나리오단계에서 유입된 결함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6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GUI </a:t>
                      </a:r>
                      <a:r>
                        <a:rPr lang="ko-KR" altLang="en-US">
                          <a:effectLst/>
                        </a:rPr>
                        <a:t>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UI </a:t>
                      </a:r>
                      <a:r>
                        <a:rPr lang="ko-KR" altLang="en-US">
                          <a:effectLst/>
                        </a:rPr>
                        <a:t>비일관성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사용자 화면 설계에서 발생된 결함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2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문서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기획자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사용자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개발자 간의 의사소통 및 기록이 원활하지 않아 발생된 결함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0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8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AF4-6E1C-4E89-B7AF-552A1906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 결함 분류 (단계별)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61A879-F3BF-40B7-B552-C25B1CEA75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180">
                  <a:extLst>
                    <a:ext uri="{9D8B030D-6E8A-4147-A177-3AD203B41FA5}">
                      <a16:colId xmlns:a16="http://schemas.microsoft.com/office/drawing/2014/main" val="3781853628"/>
                    </a:ext>
                  </a:extLst>
                </a:gridCol>
                <a:gridCol w="8181419">
                  <a:extLst>
                    <a:ext uri="{9D8B030D-6E8A-4147-A177-3AD203B41FA5}">
                      <a16:colId xmlns:a16="http://schemas.microsoft.com/office/drawing/2014/main" val="3544641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기획시 유입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사용자 요구사항의 표준 미준수로 인한 테스트 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323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설계시 유입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설계 표준 미준수로 인한 테스트 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10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코딩시 유입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코딩 표준 미준수로 인한 테스트 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65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부족 유입 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수행 시 테스트 완료 기준의 미준수 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테스트팀과 개발팀의 의사소통 부족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개발자의 코딩 실수로 인한 결함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9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8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7C64-6CCB-4BAF-B1E2-72053508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심각도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7C41-9147-4B95-992F-527B7642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</a:t>
            </a:r>
            <a:r>
              <a:rPr lang="ko-KR" dirty="0" err="1">
                <a:ea typeface="+mn-lt"/>
                <a:cs typeface="+mn-lt"/>
              </a:rPr>
              <a:t>High</a:t>
            </a:r>
            <a:r>
              <a:rPr lang="ko-KR" dirty="0">
                <a:ea typeface="+mn-lt"/>
                <a:cs typeface="+mn-lt"/>
              </a:rPr>
              <a:t>= 핵심 요구사항 </a:t>
            </a:r>
            <a:r>
              <a:rPr lang="ko-KR" dirty="0" err="1">
                <a:ea typeface="+mn-lt"/>
                <a:cs typeface="+mn-lt"/>
              </a:rPr>
              <a:t>미구현</a:t>
            </a:r>
            <a:r>
              <a:rPr lang="ko-KR" dirty="0">
                <a:ea typeface="+mn-lt"/>
                <a:cs typeface="+mn-lt"/>
              </a:rPr>
              <a:t>, 더이상 프로세스를 진행할 수 없도록 만드는 결함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</a:t>
            </a:r>
            <a:r>
              <a:rPr lang="ko-KR" dirty="0" err="1">
                <a:ea typeface="+mn-lt"/>
                <a:cs typeface="+mn-lt"/>
              </a:rPr>
              <a:t>medium</a:t>
            </a:r>
            <a:r>
              <a:rPr lang="ko-KR" dirty="0">
                <a:ea typeface="+mn-lt"/>
                <a:cs typeface="+mn-lt"/>
              </a:rPr>
              <a:t>= 부정확한 기능이나 데이터베이스 에러 등 시스템 흐름에 영향을 주는 결함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</a:t>
            </a:r>
            <a:r>
              <a:rPr lang="ko-KR" dirty="0" err="1">
                <a:ea typeface="+mn-lt"/>
                <a:cs typeface="+mn-lt"/>
              </a:rPr>
              <a:t>low</a:t>
            </a:r>
            <a:r>
              <a:rPr lang="ko-KR" dirty="0">
                <a:ea typeface="+mn-lt"/>
                <a:cs typeface="+mn-lt"/>
              </a:rPr>
              <a:t>= 부정확한 </a:t>
            </a:r>
            <a:r>
              <a:rPr lang="ko-KR" dirty="0" err="1">
                <a:ea typeface="+mn-lt"/>
                <a:cs typeface="+mn-lt"/>
              </a:rPr>
              <a:t>gui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, 에러 시 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등 시스템 흐름에 영향을 주지 않는 결함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411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5F8-8B98-4404-9791-7A21DCB9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결함 우선 순위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67E6-6952-4296-A4F1-EB468A01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결함의 중요도와 심각도에 따라 설정되고 수정 여부가 결정된다.</a:t>
            </a: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심각도가 높다고 반드시 우선순위가 높은 것은 아니다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결함 우선순위는 </a:t>
            </a:r>
            <a:r>
              <a:rPr lang="en-US" altLang="ko-KR" dirty="0" err="1">
                <a:ea typeface="+mn-lt"/>
                <a:cs typeface="+mn-lt"/>
              </a:rPr>
              <a:t>Critical,High,Medium,Low</a:t>
            </a:r>
            <a:r>
              <a:rPr lang="ko-KR" altLang="en-US" dirty="0">
                <a:ea typeface="+mn-lt"/>
                <a:cs typeface="+mn-lt"/>
              </a:rPr>
              <a:t> 또는 즉시 해결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주의 요망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대기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개선 권고로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7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Section 69</vt:lpstr>
      <vt:lpstr>결함의 정의</vt:lpstr>
      <vt:lpstr> 결함 관리 프로세스</vt:lpstr>
      <vt:lpstr>결함 상태 추적</vt:lpstr>
      <vt:lpstr>결함 추적 순서</vt:lpstr>
      <vt:lpstr>결함 분류(유형별)</vt:lpstr>
      <vt:lpstr> 결함 분류 (단계별)</vt:lpstr>
      <vt:lpstr>결함 심각도</vt:lpstr>
      <vt:lpstr>결함 우선 순위</vt:lpstr>
      <vt:lpstr>결함 관리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22</cp:revision>
  <dcterms:created xsi:type="dcterms:W3CDTF">2012-07-30T17:18:39Z</dcterms:created>
  <dcterms:modified xsi:type="dcterms:W3CDTF">2020-11-12T09:29:02Z</dcterms:modified>
</cp:coreProperties>
</file>