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4E434-1DA3-42F8-97D9-6CE97FA25CCD}" v="135" dt="2020-11-12T09:31:24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50E4E434-1DA3-42F8-97D9-6CE97FA25CCD}"/>
    <pc:docChg chg="addSld modSld">
      <pc:chgData name="Kim Taeheon" userId="385814b8f76df9d8" providerId="Windows Live" clId="Web-{50E4E434-1DA3-42F8-97D9-6CE97FA25CCD}" dt="2020-11-12T09:31:24.616" v="119" actId="20577"/>
      <pc:docMkLst>
        <pc:docMk/>
      </pc:docMkLst>
      <pc:sldChg chg="modSp">
        <pc:chgData name="Kim Taeheon" userId="385814b8f76df9d8" providerId="Windows Live" clId="Web-{50E4E434-1DA3-42F8-97D9-6CE97FA25CCD}" dt="2020-11-12T09:29:22.456" v="46" actId="20577"/>
        <pc:sldMkLst>
          <pc:docMk/>
          <pc:sldMk cId="3569210928" sldId="256"/>
        </pc:sldMkLst>
        <pc:spChg chg="mod">
          <ac:chgData name="Kim Taeheon" userId="385814b8f76df9d8" providerId="Windows Live" clId="Web-{50E4E434-1DA3-42F8-97D9-6CE97FA25CCD}" dt="2020-11-12T09:29:16.222" v="20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50E4E434-1DA3-42F8-97D9-6CE97FA25CCD}" dt="2020-11-12T09:29:22.456" v="4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modSp new">
        <pc:chgData name="Kim Taeheon" userId="385814b8f76df9d8" providerId="Windows Live" clId="Web-{50E4E434-1DA3-42F8-97D9-6CE97FA25CCD}" dt="2020-11-12T09:29:55.176" v="62" actId="1076"/>
        <pc:sldMkLst>
          <pc:docMk/>
          <pc:sldMk cId="4110279719" sldId="257"/>
        </pc:sldMkLst>
        <pc:spChg chg="mod">
          <ac:chgData name="Kim Taeheon" userId="385814b8f76df9d8" providerId="Windows Live" clId="Web-{50E4E434-1DA3-42F8-97D9-6CE97FA25CCD}" dt="2020-11-12T09:29:42.973" v="50" actId="20577"/>
          <ac:spMkLst>
            <pc:docMk/>
            <pc:sldMk cId="4110279719" sldId="257"/>
            <ac:spMk id="2" creationId="{E455F210-516B-43A1-8C32-37A407E55F96}"/>
          </ac:spMkLst>
        </pc:spChg>
        <pc:spChg chg="mod">
          <ac:chgData name="Kim Taeheon" userId="385814b8f76df9d8" providerId="Windows Live" clId="Web-{50E4E434-1DA3-42F8-97D9-6CE97FA25CCD}" dt="2020-11-12T09:29:51.738" v="59" actId="20577"/>
          <ac:spMkLst>
            <pc:docMk/>
            <pc:sldMk cId="4110279719" sldId="257"/>
            <ac:spMk id="3" creationId="{6C3EF6FD-CDD8-4A2E-A2B6-A43A1CA483AA}"/>
          </ac:spMkLst>
        </pc:spChg>
        <pc:graphicFrameChg chg="add mod">
          <ac:chgData name="Kim Taeheon" userId="385814b8f76df9d8" providerId="Windows Live" clId="Web-{50E4E434-1DA3-42F8-97D9-6CE97FA25CCD}" dt="2020-11-12T09:29:55.176" v="62" actId="1076"/>
          <ac:graphicFrameMkLst>
            <pc:docMk/>
            <pc:sldMk cId="4110279719" sldId="257"/>
            <ac:graphicFrameMk id="5" creationId="{97F5A025-1F5B-4A37-B1F0-CBBF46D20882}"/>
          </ac:graphicFrameMkLst>
        </pc:graphicFrameChg>
      </pc:sldChg>
      <pc:sldChg chg="addSp modSp new">
        <pc:chgData name="Kim Taeheon" userId="385814b8f76df9d8" providerId="Windows Live" clId="Web-{50E4E434-1DA3-42F8-97D9-6CE97FA25CCD}" dt="2020-11-12T09:30:18.505" v="73" actId="1076"/>
        <pc:sldMkLst>
          <pc:docMk/>
          <pc:sldMk cId="2683448011" sldId="258"/>
        </pc:sldMkLst>
        <pc:spChg chg="mod">
          <ac:chgData name="Kim Taeheon" userId="385814b8f76df9d8" providerId="Windows Live" clId="Web-{50E4E434-1DA3-42F8-97D9-6CE97FA25CCD}" dt="2020-11-12T09:30:02.786" v="64" actId="20577"/>
          <ac:spMkLst>
            <pc:docMk/>
            <pc:sldMk cId="2683448011" sldId="258"/>
            <ac:spMk id="2" creationId="{EA78F7C3-2B8B-4AA8-861B-293C88A49994}"/>
          </ac:spMkLst>
        </pc:spChg>
        <pc:spChg chg="mod">
          <ac:chgData name="Kim Taeheon" userId="385814b8f76df9d8" providerId="Windows Live" clId="Web-{50E4E434-1DA3-42F8-97D9-6CE97FA25CCD}" dt="2020-11-12T09:30:09.926" v="69" actId="20577"/>
          <ac:spMkLst>
            <pc:docMk/>
            <pc:sldMk cId="2683448011" sldId="258"/>
            <ac:spMk id="3" creationId="{E7BF859A-5C5C-44A1-91BC-54275B4B87AE}"/>
          </ac:spMkLst>
        </pc:spChg>
        <pc:graphicFrameChg chg="add mod">
          <ac:chgData name="Kim Taeheon" userId="385814b8f76df9d8" providerId="Windows Live" clId="Web-{50E4E434-1DA3-42F8-97D9-6CE97FA25CCD}" dt="2020-11-12T09:30:18.505" v="73" actId="1076"/>
          <ac:graphicFrameMkLst>
            <pc:docMk/>
            <pc:sldMk cId="2683448011" sldId="258"/>
            <ac:graphicFrameMk id="5" creationId="{CE038E9D-E29B-4435-9816-CA5BB53C0F0B}"/>
          </ac:graphicFrameMkLst>
        </pc:graphicFrameChg>
      </pc:sldChg>
      <pc:sldChg chg="addSp modSp new">
        <pc:chgData name="Kim Taeheon" userId="385814b8f76df9d8" providerId="Windows Live" clId="Web-{50E4E434-1DA3-42F8-97D9-6CE97FA25CCD}" dt="2020-11-12T09:30:38.333" v="87" actId="1076"/>
        <pc:sldMkLst>
          <pc:docMk/>
          <pc:sldMk cId="2176491869" sldId="259"/>
        </pc:sldMkLst>
        <pc:spChg chg="mod">
          <ac:chgData name="Kim Taeheon" userId="385814b8f76df9d8" providerId="Windows Live" clId="Web-{50E4E434-1DA3-42F8-97D9-6CE97FA25CCD}" dt="2020-11-12T09:30:24.083" v="75" actId="20577"/>
          <ac:spMkLst>
            <pc:docMk/>
            <pc:sldMk cId="2176491869" sldId="259"/>
            <ac:spMk id="2" creationId="{B0492828-BC4F-444F-8775-2EC5B042D824}"/>
          </ac:spMkLst>
        </pc:spChg>
        <pc:spChg chg="mod">
          <ac:chgData name="Kim Taeheon" userId="385814b8f76df9d8" providerId="Windows Live" clId="Web-{50E4E434-1DA3-42F8-97D9-6CE97FA25CCD}" dt="2020-11-12T09:30:33.521" v="84" actId="20577"/>
          <ac:spMkLst>
            <pc:docMk/>
            <pc:sldMk cId="2176491869" sldId="259"/>
            <ac:spMk id="3" creationId="{12566AEB-B5AD-41BC-8E74-0992C11964C4}"/>
          </ac:spMkLst>
        </pc:spChg>
        <pc:graphicFrameChg chg="add mod">
          <ac:chgData name="Kim Taeheon" userId="385814b8f76df9d8" providerId="Windows Live" clId="Web-{50E4E434-1DA3-42F8-97D9-6CE97FA25CCD}" dt="2020-11-12T09:30:38.333" v="87" actId="1076"/>
          <ac:graphicFrameMkLst>
            <pc:docMk/>
            <pc:sldMk cId="2176491869" sldId="259"/>
            <ac:graphicFrameMk id="5" creationId="{F60E0376-0914-4296-A4FB-D5FDA04F9045}"/>
          </ac:graphicFrameMkLst>
        </pc:graphicFrameChg>
      </pc:sldChg>
      <pc:sldChg chg="modSp new">
        <pc:chgData name="Kim Taeheon" userId="385814b8f76df9d8" providerId="Windows Live" clId="Web-{50E4E434-1DA3-42F8-97D9-6CE97FA25CCD}" dt="2020-11-12T09:31:13.553" v="108" actId="20577"/>
        <pc:sldMkLst>
          <pc:docMk/>
          <pc:sldMk cId="367257677" sldId="260"/>
        </pc:sldMkLst>
        <pc:spChg chg="mod">
          <ac:chgData name="Kim Taeheon" userId="385814b8f76df9d8" providerId="Windows Live" clId="Web-{50E4E434-1DA3-42F8-97D9-6CE97FA25CCD}" dt="2020-11-12T09:30:50.099" v="89" actId="20577"/>
          <ac:spMkLst>
            <pc:docMk/>
            <pc:sldMk cId="367257677" sldId="260"/>
            <ac:spMk id="2" creationId="{46FF0EA0-9E9C-43BE-BB2A-6CCBB3B80AA3}"/>
          </ac:spMkLst>
        </pc:spChg>
        <pc:spChg chg="mod">
          <ac:chgData name="Kim Taeheon" userId="385814b8f76df9d8" providerId="Windows Live" clId="Web-{50E4E434-1DA3-42F8-97D9-6CE97FA25CCD}" dt="2020-11-12T09:31:13.553" v="108" actId="20577"/>
          <ac:spMkLst>
            <pc:docMk/>
            <pc:sldMk cId="367257677" sldId="260"/>
            <ac:spMk id="3" creationId="{2625A31C-7EA4-4752-9AD9-C9AE95B1C3B2}"/>
          </ac:spMkLst>
        </pc:spChg>
      </pc:sldChg>
      <pc:sldChg chg="modSp new">
        <pc:chgData name="Kim Taeheon" userId="385814b8f76df9d8" providerId="Windows Live" clId="Web-{50E4E434-1DA3-42F8-97D9-6CE97FA25CCD}" dt="2020-11-12T09:31:24.600" v="118" actId="20577"/>
        <pc:sldMkLst>
          <pc:docMk/>
          <pc:sldMk cId="1310419891" sldId="261"/>
        </pc:sldMkLst>
        <pc:spChg chg="mod">
          <ac:chgData name="Kim Taeheon" userId="385814b8f76df9d8" providerId="Windows Live" clId="Web-{50E4E434-1DA3-42F8-97D9-6CE97FA25CCD}" dt="2020-11-12T09:31:18.959" v="109" actId="20577"/>
          <ac:spMkLst>
            <pc:docMk/>
            <pc:sldMk cId="1310419891" sldId="261"/>
            <ac:spMk id="2" creationId="{59622CF6-507C-4AB3-8AE9-CBF875B80164}"/>
          </ac:spMkLst>
        </pc:spChg>
        <pc:spChg chg="mod">
          <ac:chgData name="Kim Taeheon" userId="385814b8f76df9d8" providerId="Windows Live" clId="Web-{50E4E434-1DA3-42F8-97D9-6CE97FA25CCD}" dt="2020-11-12T09:31:24.600" v="118" actId="20577"/>
          <ac:spMkLst>
            <pc:docMk/>
            <pc:sldMk cId="1310419891" sldId="261"/>
            <ac:spMk id="3" creationId="{DCB8C7FE-A72B-410E-A1D2-0EDE697F77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70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애플리케이션 성능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F210-516B-43A1-8C32-37A407E5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애플리케이션 성능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EF6FD-CDD8-4A2E-A2B6-A43A1CA4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사용자가 요구한 기능을 최소한의 자원을 사용하여 신속하게 처리하는 정도</a:t>
            </a:r>
          </a:p>
          <a:p>
            <a:endParaRPr lang="ko-KR" dirty="0">
              <a:ea typeface="맑은 고딕"/>
            </a:endParaRPr>
          </a:p>
          <a:p>
            <a:endParaRPr lang="ko-KR" dirty="0">
              <a:ea typeface="맑은 고딕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F5A025-1F5B-4A37-B1F0-CBBF46D20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56396"/>
              </p:ext>
            </p:extLst>
          </p:nvPr>
        </p:nvGraphicFramePr>
        <p:xfrm>
          <a:off x="1430996" y="3156405"/>
          <a:ext cx="852487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521">
                  <a:extLst>
                    <a:ext uri="{9D8B030D-6E8A-4147-A177-3AD203B41FA5}">
                      <a16:colId xmlns:a16="http://schemas.microsoft.com/office/drawing/2014/main" val="663676116"/>
                    </a:ext>
                  </a:extLst>
                </a:gridCol>
                <a:gridCol w="6594354">
                  <a:extLst>
                    <a:ext uri="{9D8B030D-6E8A-4147-A177-3AD203B41FA5}">
                      <a16:colId xmlns:a16="http://schemas.microsoft.com/office/drawing/2014/main" val="3215088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처리량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일정 시간 내에 애플리케이션이 처리하는 일의 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04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응답시간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애플리케이션에 요청을 전달한 시간부터 응답이 도착할 때 까지 걸리는시간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048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경과시간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애플리케이션에 작업을 의뢰한 시간부터 처리가 완료 될때까지 걸리는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287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자원 사용률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애플리케이션의 자원 사용률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85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F7C3-2B8B-4AA8-861B-293C88A4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성능 테스트 도구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859A-5C5C-44A1-91BC-54275B4B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애플리케이션에 부하나 스트레스를 가하여 성능 측정 지표를 점검</a:t>
            </a:r>
          </a:p>
          <a:p>
            <a:endParaRPr lang="ko-KR" dirty="0">
              <a:ea typeface="맑은 고딕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E038E9D-E29B-4435-9816-CA5BB53C0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79317"/>
              </p:ext>
            </p:extLst>
          </p:nvPr>
        </p:nvGraphicFramePr>
        <p:xfrm>
          <a:off x="1100317" y="3076467"/>
          <a:ext cx="852487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43">
                  <a:extLst>
                    <a:ext uri="{9D8B030D-6E8A-4147-A177-3AD203B41FA5}">
                      <a16:colId xmlns:a16="http://schemas.microsoft.com/office/drawing/2014/main" val="3767731375"/>
                    </a:ext>
                  </a:extLst>
                </a:gridCol>
                <a:gridCol w="4732671">
                  <a:extLst>
                    <a:ext uri="{9D8B030D-6E8A-4147-A177-3AD203B41FA5}">
                      <a16:colId xmlns:a16="http://schemas.microsoft.com/office/drawing/2014/main" val="2332647152"/>
                    </a:ext>
                  </a:extLst>
                </a:gridCol>
                <a:gridCol w="2467461">
                  <a:extLst>
                    <a:ext uri="{9D8B030D-6E8A-4147-A177-3AD203B41FA5}">
                      <a16:colId xmlns:a16="http://schemas.microsoft.com/office/drawing/2014/main" val="301838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도구명</a:t>
                      </a:r>
                      <a:endParaRPr lang="ko-KR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도구설명</a:t>
                      </a:r>
                      <a:endParaRPr lang="ko-KR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자원환경</a:t>
                      </a:r>
                      <a:endParaRPr lang="ko-KR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34532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JMeter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HTTP,FTP </a:t>
                      </a:r>
                      <a:r>
                        <a:rPr lang="ko-KR" altLang="en-US">
                          <a:effectLst/>
                        </a:rPr>
                        <a:t>등 다양한 프로토콜을 지원하는 부하 테스트 도구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cross-Platform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97694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LoadUi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HTTP,JDBC </a:t>
                      </a:r>
                      <a:r>
                        <a:rPr lang="ko-KR" altLang="en-US">
                          <a:effectLst/>
                        </a:rPr>
                        <a:t>등 다양한 프로토콜 지원 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서버 모니터링 등 사용자의 편리성이 강화된 부하 테스트도구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Cross-platForm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05555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OpenSTA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HTTP,HTTPS </a:t>
                      </a:r>
                      <a:r>
                        <a:rPr lang="ko-KR" altLang="en-US">
                          <a:effectLst/>
                        </a:rPr>
                        <a:t>프로토콜에 대한 부하 테스트 및 생산품 모니터링 도구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Windows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8751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44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2828-BC4F-444F-8775-2EC5B042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시스템 모니터링 도구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AEB-B5AD-41BC-8E74-0992C119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애플리케이션이 실행 </a:t>
            </a:r>
            <a:r>
              <a:rPr lang="ko-KR" dirty="0" err="1">
                <a:ea typeface="+mn-lt"/>
                <a:cs typeface="+mn-lt"/>
              </a:rPr>
              <a:t>됬을때</a:t>
            </a:r>
            <a:r>
              <a:rPr lang="ko-KR" dirty="0">
                <a:ea typeface="+mn-lt"/>
                <a:cs typeface="+mn-lt"/>
              </a:rPr>
              <a:t> 시스템 자원의 사용량을 확인하고 분석하는 도구</a:t>
            </a:r>
          </a:p>
          <a:p>
            <a:endParaRPr 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60E0376-0914-4296-A4FB-D5FDA04F9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06489"/>
              </p:ext>
            </p:extLst>
          </p:nvPr>
        </p:nvGraphicFramePr>
        <p:xfrm>
          <a:off x="1301600" y="3052026"/>
          <a:ext cx="852487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795">
                  <a:extLst>
                    <a:ext uri="{9D8B030D-6E8A-4147-A177-3AD203B41FA5}">
                      <a16:colId xmlns:a16="http://schemas.microsoft.com/office/drawing/2014/main" val="45268090"/>
                    </a:ext>
                  </a:extLst>
                </a:gridCol>
                <a:gridCol w="4004568">
                  <a:extLst>
                    <a:ext uri="{9D8B030D-6E8A-4147-A177-3AD203B41FA5}">
                      <a16:colId xmlns:a16="http://schemas.microsoft.com/office/drawing/2014/main" val="2194513538"/>
                    </a:ext>
                  </a:extLst>
                </a:gridCol>
                <a:gridCol w="2831512">
                  <a:extLst>
                    <a:ext uri="{9D8B030D-6E8A-4147-A177-3AD203B41FA5}">
                      <a16:colId xmlns:a16="http://schemas.microsoft.com/office/drawing/2014/main" val="294490518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도구명</a:t>
                      </a:r>
                      <a:endParaRPr lang="ko-KR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도구설명</a:t>
                      </a:r>
                      <a:endParaRPr lang="ko-KR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자원환경</a:t>
                      </a:r>
                      <a:endParaRPr lang="ko-KR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87779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Scouter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단일 뷰</a:t>
                      </a:r>
                      <a:r>
                        <a:rPr lang="en-US" altLang="ko-KR">
                          <a:effectLst/>
                        </a:rPr>
                        <a:t>/</a:t>
                      </a:r>
                      <a:r>
                        <a:rPr lang="ko-KR" altLang="en-US">
                          <a:effectLst/>
                        </a:rPr>
                        <a:t>통합 실시간 모니터링</a:t>
                      </a:r>
                      <a:r>
                        <a:rPr lang="en-US" altLang="ko-KR">
                          <a:effectLst/>
                        </a:rPr>
                        <a:t>,</a:t>
                      </a:r>
                      <a:r>
                        <a:rPr lang="ko-KR" altLang="en-US">
                          <a:effectLst/>
                        </a:rPr>
                        <a:t>튜닝에 최적화된 인프라 통합 모니터링 도구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애플리케이션의 성능 모니터링</a:t>
                      </a:r>
                      <a:r>
                        <a:rPr lang="en-US" altLang="ko-KR">
                          <a:effectLst/>
                        </a:rPr>
                        <a:t>/</a:t>
                      </a:r>
                      <a:r>
                        <a:rPr lang="ko-KR" altLang="en-US">
                          <a:effectLst/>
                        </a:rPr>
                        <a:t>통제하는 도구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Cross-platForm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04332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Zabbix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웹기반 서버</a:t>
                      </a:r>
                      <a:r>
                        <a:rPr lang="en-US" altLang="ko-KR">
                          <a:effectLst/>
                        </a:rPr>
                        <a:t>,</a:t>
                      </a:r>
                      <a:r>
                        <a:rPr lang="ko-KR" altLang="en-US">
                          <a:effectLst/>
                        </a:rPr>
                        <a:t>서비스 애플리케이션 등의 모니터링 도구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Cross-platForm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8178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49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0EA0-9E9C-43BE-BB2A-6CCBB3B8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애플리케이션 성능 저하 원인 분석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5A31C-7EA4-4752-9AD9-C9AE95B1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sz="2000" dirty="0">
                <a:ea typeface="+mn-lt"/>
                <a:cs typeface="+mn-lt"/>
              </a:rPr>
              <a:t>애플리케이션을 </a:t>
            </a:r>
            <a:r>
              <a:rPr lang="ko-KR" sz="2000" dirty="0" err="1">
                <a:ea typeface="+mn-lt"/>
                <a:cs typeface="+mn-lt"/>
              </a:rPr>
              <a:t>DB에</a:t>
            </a:r>
            <a:r>
              <a:rPr lang="ko-KR" sz="2000" dirty="0">
                <a:ea typeface="+mn-lt"/>
                <a:cs typeface="+mn-lt"/>
              </a:rPr>
              <a:t> 연결하기 위해 </a:t>
            </a:r>
            <a:r>
              <a:rPr lang="ko-KR" sz="2000" dirty="0" err="1">
                <a:ea typeface="+mn-lt"/>
                <a:cs typeface="+mn-lt"/>
              </a:rPr>
              <a:t>Connection</a:t>
            </a:r>
            <a:r>
              <a:rPr lang="ko-KR" sz="2000" dirty="0">
                <a:ea typeface="+mn-lt"/>
                <a:cs typeface="+mn-lt"/>
              </a:rPr>
              <a:t> 객체를 생성하거나 쿼리를 실행하는 애플리케이션 로직에서 많이 발생한다.</a:t>
            </a:r>
            <a:endParaRPr lang="ko-KR" altLang="en-US" sz="2000">
              <a:ea typeface="맑은 고딕" panose="020B0503020000020004" pitchFamily="34" charset="-127"/>
              <a:cs typeface="+mn-lt"/>
            </a:endParaRPr>
          </a:p>
          <a:p>
            <a:r>
              <a:rPr lang="ko-KR" sz="2000" dirty="0">
                <a:ea typeface="+mn-lt"/>
                <a:cs typeface="+mn-lt"/>
              </a:rPr>
              <a:t> *</a:t>
            </a:r>
            <a:r>
              <a:rPr lang="ko-KR" sz="2000" dirty="0" err="1">
                <a:ea typeface="+mn-lt"/>
                <a:cs typeface="+mn-lt"/>
              </a:rPr>
              <a:t>Connection</a:t>
            </a:r>
            <a:r>
              <a:rPr lang="ko-KR" sz="2000" dirty="0">
                <a:ea typeface="+mn-lt"/>
                <a:cs typeface="+mn-lt"/>
              </a:rPr>
              <a:t> 객체= 특정 데이터 원본과 연결할 수 있게 해주는 객체</a:t>
            </a:r>
          </a:p>
          <a:p>
            <a:r>
              <a:rPr lang="ko-KR" sz="2000" dirty="0" err="1">
                <a:ea typeface="+mn-lt"/>
                <a:cs typeface="+mn-lt"/>
              </a:rPr>
              <a:t>o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dirty="0" err="1">
                <a:ea typeface="+mn-lt"/>
                <a:cs typeface="+mn-lt"/>
              </a:rPr>
              <a:t>DB에</a:t>
            </a:r>
            <a:r>
              <a:rPr lang="ko-KR" sz="2000" dirty="0">
                <a:ea typeface="+mn-lt"/>
                <a:cs typeface="+mn-lt"/>
              </a:rPr>
              <a:t> 필요 이상 많은 데이터를 요청 하는 경우</a:t>
            </a:r>
            <a:endParaRPr lang="ko-KR" altLang="en-US" sz="2000">
              <a:ea typeface="+mn-lt"/>
              <a:cs typeface="+mn-lt"/>
            </a:endParaRPr>
          </a:p>
          <a:p>
            <a:r>
              <a:rPr lang="ko-KR" sz="2000" dirty="0" err="1">
                <a:ea typeface="+mn-lt"/>
                <a:cs typeface="+mn-lt"/>
              </a:rPr>
              <a:t>o</a:t>
            </a:r>
            <a:r>
              <a:rPr lang="ko-KR" sz="2000" dirty="0">
                <a:ea typeface="+mn-lt"/>
                <a:cs typeface="+mn-lt"/>
              </a:rPr>
              <a:t> 데이터베이스 </a:t>
            </a:r>
            <a:r>
              <a:rPr lang="ko-KR" sz="2000" dirty="0" err="1">
                <a:ea typeface="+mn-lt"/>
                <a:cs typeface="+mn-lt"/>
              </a:rPr>
              <a:t>락이</a:t>
            </a:r>
            <a:r>
              <a:rPr lang="ko-KR" sz="2000" dirty="0">
                <a:ea typeface="+mn-lt"/>
                <a:cs typeface="+mn-lt"/>
              </a:rPr>
              <a:t> 해제되기를 기다리면서 대기하거나 타임아웃 되는 경우</a:t>
            </a:r>
            <a:endParaRPr lang="ko-KR" sz="2000">
              <a:ea typeface="맑은 고딕"/>
            </a:endParaRPr>
          </a:p>
          <a:p>
            <a:r>
              <a:rPr lang="ko-KR" sz="2000" dirty="0">
                <a:ea typeface="+mn-lt"/>
                <a:cs typeface="+mn-lt"/>
              </a:rPr>
              <a:t> * 데이터베이스 </a:t>
            </a:r>
            <a:r>
              <a:rPr lang="ko-KR" sz="2000" err="1">
                <a:ea typeface="+mn-lt"/>
                <a:cs typeface="+mn-lt"/>
              </a:rPr>
              <a:t>락</a:t>
            </a:r>
            <a:r>
              <a:rPr lang="ko-KR" sz="2000" dirty="0">
                <a:ea typeface="+mn-lt"/>
                <a:cs typeface="+mn-lt"/>
              </a:rPr>
              <a:t>= 어떤 사람이 </a:t>
            </a:r>
            <a:r>
              <a:rPr lang="ko-KR" sz="2000" err="1">
                <a:ea typeface="+mn-lt"/>
                <a:cs typeface="+mn-lt"/>
              </a:rPr>
              <a:t>데ㅔ이터베이스를</a:t>
            </a:r>
            <a:r>
              <a:rPr lang="ko-KR" sz="2000" dirty="0">
                <a:ea typeface="+mn-lt"/>
                <a:cs typeface="+mn-lt"/>
              </a:rPr>
              <a:t> 사용하고 </a:t>
            </a:r>
            <a:r>
              <a:rPr lang="ko-KR" sz="2000" err="1">
                <a:ea typeface="+mn-lt"/>
                <a:cs typeface="+mn-lt"/>
              </a:rPr>
              <a:t>있을때</a:t>
            </a:r>
            <a:r>
              <a:rPr lang="ko-KR" sz="2000" dirty="0">
                <a:ea typeface="+mn-lt"/>
                <a:cs typeface="+mn-lt"/>
              </a:rPr>
              <a:t> 다른 사람이 사용을 못하도록 잠그는 것</a:t>
            </a:r>
            <a:endParaRPr lang="ko-KR" sz="2000">
              <a:ea typeface="맑은 고딕"/>
            </a:endParaRPr>
          </a:p>
          <a:p>
            <a:r>
              <a:rPr lang="ko-KR" sz="2000" err="1">
                <a:ea typeface="+mn-lt"/>
                <a:cs typeface="+mn-lt"/>
              </a:rPr>
              <a:t>o</a:t>
            </a:r>
            <a:r>
              <a:rPr lang="ko-KR" sz="2000" dirty="0">
                <a:ea typeface="+mn-lt"/>
                <a:cs typeface="+mn-lt"/>
              </a:rPr>
              <a:t> 커넥션 풀의 크기가 너무 작거나 크게 설정한 경우</a:t>
            </a:r>
            <a:endParaRPr lang="ko-KR" sz="2000">
              <a:ea typeface="맑은 고딕"/>
            </a:endParaRPr>
          </a:p>
          <a:p>
            <a:r>
              <a:rPr lang="ko-KR" sz="2000" dirty="0">
                <a:ea typeface="+mn-lt"/>
                <a:cs typeface="+mn-lt"/>
              </a:rPr>
              <a:t> * 커넥션 풀= 데이터베이스와 연결된 커넥션의 풀 개수</a:t>
            </a:r>
            <a:endParaRPr lang="ko-KR" sz="2000">
              <a:ea typeface="맑은 고딕"/>
            </a:endParaRPr>
          </a:p>
          <a:p>
            <a:r>
              <a:rPr lang="ko-KR" sz="2000" err="1">
                <a:ea typeface="+mn-lt"/>
                <a:cs typeface="+mn-lt"/>
              </a:rPr>
              <a:t>o</a:t>
            </a:r>
            <a:r>
              <a:rPr lang="ko-KR" sz="2000" dirty="0">
                <a:ea typeface="+mn-lt"/>
                <a:cs typeface="+mn-lt"/>
              </a:rPr>
              <a:t> 트랜잭션이 </a:t>
            </a:r>
            <a:r>
              <a:rPr lang="ko-KR" sz="2000" err="1">
                <a:ea typeface="+mn-lt"/>
                <a:cs typeface="+mn-lt"/>
              </a:rPr>
              <a:t>커밋이</a:t>
            </a:r>
            <a:r>
              <a:rPr lang="ko-KR" sz="2000" dirty="0">
                <a:ea typeface="+mn-lt"/>
                <a:cs typeface="+mn-lt"/>
              </a:rPr>
              <a:t> 되지 않고 풀에 </a:t>
            </a:r>
            <a:r>
              <a:rPr lang="ko-KR" sz="2000" err="1">
                <a:ea typeface="+mn-lt"/>
                <a:cs typeface="+mn-lt"/>
              </a:rPr>
              <a:t>반환된다거나</a:t>
            </a:r>
            <a:r>
              <a:rPr lang="ko-KR" sz="2000" dirty="0">
                <a:ea typeface="+mn-lt"/>
                <a:cs typeface="+mn-lt"/>
              </a:rPr>
              <a:t> 불필요한 </a:t>
            </a:r>
            <a:r>
              <a:rPr lang="ko-KR" sz="2000" err="1">
                <a:ea typeface="+mn-lt"/>
                <a:cs typeface="+mn-lt"/>
              </a:rPr>
              <a:t>커밋이</a:t>
            </a:r>
            <a:r>
              <a:rPr lang="ko-KR" sz="2000" dirty="0">
                <a:ea typeface="+mn-lt"/>
                <a:cs typeface="+mn-lt"/>
              </a:rPr>
              <a:t> 자주 되는 경우</a:t>
            </a:r>
            <a:endParaRPr lang="ko-KR" sz="2000">
              <a:ea typeface="맑은 고딕"/>
            </a:endParaRPr>
          </a:p>
          <a:p>
            <a:endParaRPr lang="ko-K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25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2CF6-507C-4AB3-8AE9-CBF875B8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애플리케이션 성능 분석 절차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C7FE-A72B-410E-A1D2-0EDE697F7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 1) 성능 테스트 도구와 시스템 모니터링 도구의 유형을 파악하고 그 특징을 정리한다.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 2) 성능 점검의 개요, 수행 정보 등을 포함한 애플리케이션 성능 점검 계획서를 작성한다.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3) 애플리케이션 성능 측정을 위한 테스트 케이스를 작성한다.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4) 애플리케이션 성능 테스트를 수행한다.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5) 애플리케이션의 성능 테스트 결과를 분석한다.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6) 성능 저하 요인을 찾아 분석한다.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041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Section 70</vt:lpstr>
      <vt:lpstr>애플리케이션 성능</vt:lpstr>
      <vt:lpstr>성능 테스트 도구</vt:lpstr>
      <vt:lpstr>시스템 모니터링 도구</vt:lpstr>
      <vt:lpstr>애플리케이션 성능 저하 원인 분석</vt:lpstr>
      <vt:lpstr>애플리케이션 성능 분석 절차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</dc:title>
  <dc:creator/>
  <cp:lastModifiedBy/>
  <cp:revision>27</cp:revision>
  <dcterms:created xsi:type="dcterms:W3CDTF">2012-07-30T17:18:39Z</dcterms:created>
  <dcterms:modified xsi:type="dcterms:W3CDTF">2020-11-12T09:31:24Z</dcterms:modified>
</cp:coreProperties>
</file>