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FC01D-7717-4D9A-8660-DF95BD650729}" v="208" dt="2020-11-12T10:07:13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C63FC01D-7717-4D9A-8660-DF95BD650729}"/>
    <pc:docChg chg="addSld modSld">
      <pc:chgData name="Kim Taeheon" userId="385814b8f76df9d8" providerId="Windows Live" clId="Web-{C63FC01D-7717-4D9A-8660-DF95BD650729}" dt="2020-11-12T10:07:11.914" v="192" actId="20577"/>
      <pc:docMkLst>
        <pc:docMk/>
      </pc:docMkLst>
      <pc:sldChg chg="modSp">
        <pc:chgData name="Kim Taeheon" userId="385814b8f76df9d8" providerId="Windows Live" clId="Web-{C63FC01D-7717-4D9A-8660-DF95BD650729}" dt="2020-11-12T10:04:05.319" v="36" actId="20577"/>
        <pc:sldMkLst>
          <pc:docMk/>
          <pc:sldMk cId="3569210928" sldId="256"/>
        </pc:sldMkLst>
        <pc:spChg chg="mod">
          <ac:chgData name="Kim Taeheon" userId="385814b8f76df9d8" providerId="Windows Live" clId="Web-{C63FC01D-7717-4D9A-8660-DF95BD650729}" dt="2020-11-12T10:03:54.851" v="23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C63FC01D-7717-4D9A-8660-DF95BD650729}" dt="2020-11-12T10:04:05.319" v="36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C63FC01D-7717-4D9A-8660-DF95BD650729}" dt="2020-11-12T10:04:32.991" v="45" actId="20577"/>
        <pc:sldMkLst>
          <pc:docMk/>
          <pc:sldMk cId="3439509763" sldId="257"/>
        </pc:sldMkLst>
        <pc:spChg chg="mod">
          <ac:chgData name="Kim Taeheon" userId="385814b8f76df9d8" providerId="Windows Live" clId="Web-{C63FC01D-7717-4D9A-8660-DF95BD650729}" dt="2020-11-12T10:04:25.819" v="40" actId="20577"/>
          <ac:spMkLst>
            <pc:docMk/>
            <pc:sldMk cId="3439509763" sldId="257"/>
            <ac:spMk id="2" creationId="{E7390EDC-B654-4D6F-B17B-FE997B208A00}"/>
          </ac:spMkLst>
        </pc:spChg>
        <pc:spChg chg="mod">
          <ac:chgData name="Kim Taeheon" userId="385814b8f76df9d8" providerId="Windows Live" clId="Web-{C63FC01D-7717-4D9A-8660-DF95BD650729}" dt="2020-11-12T10:04:32.991" v="45" actId="20577"/>
          <ac:spMkLst>
            <pc:docMk/>
            <pc:sldMk cId="3439509763" sldId="257"/>
            <ac:spMk id="3" creationId="{2DB15A38-50EA-487F-847D-5C35FDC49415}"/>
          </ac:spMkLst>
        </pc:spChg>
      </pc:sldChg>
      <pc:sldChg chg="modSp new">
        <pc:chgData name="Kim Taeheon" userId="385814b8f76df9d8" providerId="Windows Live" clId="Web-{C63FC01D-7717-4D9A-8660-DF95BD650729}" dt="2020-11-12T10:05:22.148" v="92" actId="20577"/>
        <pc:sldMkLst>
          <pc:docMk/>
          <pc:sldMk cId="1123400768" sldId="258"/>
        </pc:sldMkLst>
        <pc:spChg chg="mod">
          <ac:chgData name="Kim Taeheon" userId="385814b8f76df9d8" providerId="Windows Live" clId="Web-{C63FC01D-7717-4D9A-8660-DF95BD650729}" dt="2020-11-12T10:05:22.148" v="92" actId="20577"/>
          <ac:spMkLst>
            <pc:docMk/>
            <pc:sldMk cId="1123400768" sldId="258"/>
            <ac:spMk id="2" creationId="{2839FB4F-9B81-4FC0-BDC7-1975C28EB91F}"/>
          </ac:spMkLst>
        </pc:spChg>
        <pc:spChg chg="mod">
          <ac:chgData name="Kim Taeheon" userId="385814b8f76df9d8" providerId="Windows Live" clId="Web-{C63FC01D-7717-4D9A-8660-DF95BD650729}" dt="2020-11-12T10:05:13.882" v="90" actId="20577"/>
          <ac:spMkLst>
            <pc:docMk/>
            <pc:sldMk cId="1123400768" sldId="258"/>
            <ac:spMk id="3" creationId="{4C2411F0-6210-4DC8-A03C-BF3BB8332004}"/>
          </ac:spMkLst>
        </pc:spChg>
      </pc:sldChg>
      <pc:sldChg chg="modSp new">
        <pc:chgData name="Kim Taeheon" userId="385814b8f76df9d8" providerId="Windows Live" clId="Web-{C63FC01D-7717-4D9A-8660-DF95BD650729}" dt="2020-11-12T10:05:58.398" v="123" actId="20577"/>
        <pc:sldMkLst>
          <pc:docMk/>
          <pc:sldMk cId="3702239794" sldId="259"/>
        </pc:sldMkLst>
        <pc:spChg chg="mod">
          <ac:chgData name="Kim Taeheon" userId="385814b8f76df9d8" providerId="Windows Live" clId="Web-{C63FC01D-7717-4D9A-8660-DF95BD650729}" dt="2020-11-12T10:05:26.742" v="96" actId="20577"/>
          <ac:spMkLst>
            <pc:docMk/>
            <pc:sldMk cId="3702239794" sldId="259"/>
            <ac:spMk id="2" creationId="{BD809665-DD02-47EF-B1C2-5BC2A7DA69D1}"/>
          </ac:spMkLst>
        </pc:spChg>
        <pc:spChg chg="mod">
          <ac:chgData name="Kim Taeheon" userId="385814b8f76df9d8" providerId="Windows Live" clId="Web-{C63FC01D-7717-4D9A-8660-DF95BD650729}" dt="2020-11-12T10:05:58.398" v="123" actId="20577"/>
          <ac:spMkLst>
            <pc:docMk/>
            <pc:sldMk cId="3702239794" sldId="259"/>
            <ac:spMk id="3" creationId="{41A62F5D-B3FA-4E34-AC05-68F12769488A}"/>
          </ac:spMkLst>
        </pc:spChg>
      </pc:sldChg>
      <pc:sldChg chg="modSp new">
        <pc:chgData name="Kim Taeheon" userId="385814b8f76df9d8" providerId="Windows Live" clId="Web-{C63FC01D-7717-4D9A-8660-DF95BD650729}" dt="2020-11-12T10:06:46.664" v="167" actId="20577"/>
        <pc:sldMkLst>
          <pc:docMk/>
          <pc:sldMk cId="2508779922" sldId="260"/>
        </pc:sldMkLst>
        <pc:spChg chg="mod">
          <ac:chgData name="Kim Taeheon" userId="385814b8f76df9d8" providerId="Windows Live" clId="Web-{C63FC01D-7717-4D9A-8660-DF95BD650729}" dt="2020-11-12T10:06:02.508" v="132" actId="20577"/>
          <ac:spMkLst>
            <pc:docMk/>
            <pc:sldMk cId="2508779922" sldId="260"/>
            <ac:spMk id="2" creationId="{F94FEB38-35AE-447A-B5F6-B0BFD88AA847}"/>
          </ac:spMkLst>
        </pc:spChg>
        <pc:spChg chg="mod">
          <ac:chgData name="Kim Taeheon" userId="385814b8f76df9d8" providerId="Windows Live" clId="Web-{C63FC01D-7717-4D9A-8660-DF95BD650729}" dt="2020-11-12T10:06:46.664" v="167" actId="20577"/>
          <ac:spMkLst>
            <pc:docMk/>
            <pc:sldMk cId="2508779922" sldId="260"/>
            <ac:spMk id="3" creationId="{EEB07DDB-9492-4FCC-9852-B8F4139B37BF}"/>
          </ac:spMkLst>
        </pc:spChg>
      </pc:sldChg>
      <pc:sldChg chg="modSp new">
        <pc:chgData name="Kim Taeheon" userId="385814b8f76df9d8" providerId="Windows Live" clId="Web-{C63FC01D-7717-4D9A-8660-DF95BD650729}" dt="2020-11-12T10:06:59.711" v="183" actId="20577"/>
        <pc:sldMkLst>
          <pc:docMk/>
          <pc:sldMk cId="746147411" sldId="261"/>
        </pc:sldMkLst>
        <pc:spChg chg="mod">
          <ac:chgData name="Kim Taeheon" userId="385814b8f76df9d8" providerId="Windows Live" clId="Web-{C63FC01D-7717-4D9A-8660-DF95BD650729}" dt="2020-11-12T10:06:50.695" v="170" actId="20577"/>
          <ac:spMkLst>
            <pc:docMk/>
            <pc:sldMk cId="746147411" sldId="261"/>
            <ac:spMk id="2" creationId="{5DFBE34E-19B6-47E7-8D39-7B7249EF2DA0}"/>
          </ac:spMkLst>
        </pc:spChg>
        <pc:spChg chg="mod">
          <ac:chgData name="Kim Taeheon" userId="385814b8f76df9d8" providerId="Windows Live" clId="Web-{C63FC01D-7717-4D9A-8660-DF95BD650729}" dt="2020-11-12T10:06:59.711" v="183" actId="20577"/>
          <ac:spMkLst>
            <pc:docMk/>
            <pc:sldMk cId="746147411" sldId="261"/>
            <ac:spMk id="3" creationId="{4F9101EE-1E28-44F1-B28E-2B4B00152A43}"/>
          </ac:spMkLst>
        </pc:spChg>
      </pc:sldChg>
      <pc:sldChg chg="modSp new">
        <pc:chgData name="Kim Taeheon" userId="385814b8f76df9d8" providerId="Windows Live" clId="Web-{C63FC01D-7717-4D9A-8660-DF95BD650729}" dt="2020-11-12T10:07:11.914" v="191" actId="20577"/>
        <pc:sldMkLst>
          <pc:docMk/>
          <pc:sldMk cId="1483648832" sldId="262"/>
        </pc:sldMkLst>
        <pc:spChg chg="mod">
          <ac:chgData name="Kim Taeheon" userId="385814b8f76df9d8" providerId="Windows Live" clId="Web-{C63FC01D-7717-4D9A-8660-DF95BD650729}" dt="2020-11-12T10:07:06.508" v="186" actId="20577"/>
          <ac:spMkLst>
            <pc:docMk/>
            <pc:sldMk cId="1483648832" sldId="262"/>
            <ac:spMk id="2" creationId="{5476BF9C-88D8-47B8-9384-366D30D6AFE0}"/>
          </ac:spMkLst>
        </pc:spChg>
        <pc:spChg chg="mod">
          <ac:chgData name="Kim Taeheon" userId="385814b8f76df9d8" providerId="Windows Live" clId="Web-{C63FC01D-7717-4D9A-8660-DF95BD650729}" dt="2020-11-12T10:07:11.914" v="191" actId="20577"/>
          <ac:spMkLst>
            <pc:docMk/>
            <pc:sldMk cId="1483648832" sldId="262"/>
            <ac:spMk id="3" creationId="{C613217C-5220-4765-BF8C-17CF50B703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77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프로시저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0EDC-B654-4D6F-B17B-FE997B20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프로시저의 개요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5A38-50EA-487F-847D-5C35FDC4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dirty="0">
                <a:ea typeface="+mn-lt"/>
                <a:cs typeface="+mn-lt"/>
              </a:rPr>
              <a:t> -프로시저란 절차형 SQL을 </a:t>
            </a:r>
            <a:r>
              <a:rPr lang="ko-KR" dirty="0" err="1">
                <a:ea typeface="+mn-lt"/>
                <a:cs typeface="+mn-lt"/>
              </a:rPr>
              <a:t>호라용하여</a:t>
            </a:r>
            <a:r>
              <a:rPr lang="ko-KR" dirty="0">
                <a:ea typeface="+mn-lt"/>
                <a:cs typeface="+mn-lt"/>
              </a:rPr>
              <a:t> 특정 기능을 수행하는 일종의 트랜잭션언어로, 호출을 통해 실행되어 미리 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저장해놓은</a:t>
            </a:r>
            <a:r>
              <a:rPr lang="ko-KR" dirty="0">
                <a:ea typeface="+mn-lt"/>
                <a:cs typeface="+mn-lt"/>
              </a:rPr>
              <a:t> SQL 작업을 수행한다.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프로시저 만들어 </a:t>
            </a:r>
            <a:r>
              <a:rPr lang="ko-KR" dirty="0" err="1">
                <a:ea typeface="+mn-lt"/>
                <a:cs typeface="+mn-lt"/>
              </a:rPr>
              <a:t>DB에</a:t>
            </a:r>
            <a:r>
              <a:rPr lang="ko-KR" dirty="0">
                <a:ea typeface="+mn-lt"/>
                <a:cs typeface="+mn-lt"/>
              </a:rPr>
              <a:t> 저장하면 여러 프로그램에서 호출할 수 있다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프로시저는 </a:t>
            </a:r>
            <a:r>
              <a:rPr lang="ko-KR" dirty="0" err="1">
                <a:ea typeface="+mn-lt"/>
                <a:cs typeface="+mn-lt"/>
              </a:rPr>
              <a:t>DB에</a:t>
            </a:r>
            <a:r>
              <a:rPr lang="ko-KR" dirty="0">
                <a:ea typeface="+mn-lt"/>
                <a:cs typeface="+mn-lt"/>
              </a:rPr>
              <a:t> 저장되어 수행되기 때문에 </a:t>
            </a:r>
            <a:r>
              <a:rPr lang="ko-KR" dirty="0" err="1">
                <a:ea typeface="+mn-lt"/>
                <a:cs typeface="+mn-lt"/>
              </a:rPr>
              <a:t>스토어드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stored</a:t>
            </a:r>
            <a:r>
              <a:rPr lang="ko-KR" dirty="0">
                <a:ea typeface="+mn-lt"/>
                <a:cs typeface="+mn-lt"/>
              </a:rPr>
              <a:t>) 프로시저라고도 불린다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</a:t>
            </a:r>
            <a:r>
              <a:rPr lang="ko-KR" dirty="0" err="1">
                <a:ea typeface="+mn-lt"/>
                <a:cs typeface="+mn-lt"/>
              </a:rPr>
              <a:t>o</a:t>
            </a:r>
            <a:r>
              <a:rPr lang="ko-KR" dirty="0">
                <a:ea typeface="+mn-lt"/>
                <a:cs typeface="+mn-lt"/>
              </a:rPr>
              <a:t> 주로 일일 마감 </a:t>
            </a:r>
            <a:r>
              <a:rPr lang="ko-KR" dirty="0" err="1">
                <a:ea typeface="+mn-lt"/>
                <a:cs typeface="+mn-lt"/>
              </a:rPr>
              <a:t>작업,일괄</a:t>
            </a:r>
            <a:r>
              <a:rPr lang="ko-KR" dirty="0">
                <a:ea typeface="+mn-lt"/>
                <a:cs typeface="+mn-lt"/>
              </a:rPr>
              <a:t> 작업에 주로 사용한다.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 *트랜잭션 언어= 데이터베이스를 조작하고 트랜잭션을 처리하는 언어 </a:t>
            </a:r>
            <a:endParaRPr lang="ko-KR" dirty="0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950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FB4F-9B81-4FC0-BDC7-1975C28E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프로시저의 개요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11F0-6210-4DC8-A03C-BF3BB833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ko-KR" dirty="0" err="1">
                <a:ea typeface="+mn-lt"/>
                <a:cs typeface="+mn-lt"/>
              </a:rPr>
              <a:t>Declare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i="1" dirty="0">
                <a:ea typeface="+mn-lt"/>
                <a:cs typeface="+mn-lt"/>
              </a:rPr>
              <a:t>#(필수)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Begin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i="1" dirty="0">
                <a:ea typeface="+mn-lt"/>
                <a:cs typeface="+mn-lt"/>
              </a:rPr>
              <a:t>#(필수)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control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sql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Exception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Transaction</a:t>
            </a:r>
            <a:r>
              <a:rPr lang="ko-KR" dirty="0">
                <a:ea typeface="+mn-lt"/>
                <a:cs typeface="+mn-lt"/>
              </a:rPr>
              <a:t> 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End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i="1" dirty="0">
                <a:ea typeface="+mn-lt"/>
                <a:cs typeface="+mn-lt"/>
              </a:rPr>
              <a:t>#(필수)</a:t>
            </a:r>
          </a:p>
          <a:p>
            <a:endParaRPr lang="ko-KR" i="1" dirty="0">
              <a:ea typeface="맑은 고딕"/>
            </a:endParaRPr>
          </a:p>
          <a:p>
            <a:r>
              <a:rPr lang="en-US" altLang="ko-KR" dirty="0" err="1">
                <a:ea typeface="+mn-lt"/>
                <a:cs typeface="+mn-lt"/>
              </a:rPr>
              <a:t>declare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dirty="0">
                <a:ea typeface="+mn-lt"/>
                <a:cs typeface="+mn-lt"/>
              </a:rPr>
              <a:t> 트리거에 사용할 변수 데이터 타입 선언</a:t>
            </a:r>
            <a:endParaRPr lang="ko-KR" i="1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event=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dml</a:t>
            </a:r>
            <a:r>
              <a:rPr lang="ko-KR" dirty="0">
                <a:ea typeface="+mn-lt"/>
                <a:cs typeface="+mn-lt"/>
              </a:rPr>
              <a:t> 중 어떤 이벤트에 </a:t>
            </a:r>
            <a:r>
              <a:rPr lang="ko-KR" dirty="0" err="1">
                <a:ea typeface="+mn-lt"/>
                <a:cs typeface="+mn-lt"/>
              </a:rPr>
              <a:t>반응할것인지</a:t>
            </a:r>
            <a:r>
              <a:rPr lang="ko-KR" dirty="0">
                <a:ea typeface="+mn-lt"/>
                <a:cs typeface="+mn-lt"/>
              </a:rPr>
              <a:t> 작성</a:t>
            </a:r>
          </a:p>
          <a:p>
            <a:r>
              <a:rPr lang="en-US" altLang="ko-KR" dirty="0">
                <a:ea typeface="+mn-lt"/>
                <a:cs typeface="+mn-lt"/>
              </a:rPr>
              <a:t>begin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end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dirty="0">
                <a:ea typeface="+mn-lt"/>
                <a:cs typeface="+mn-lt"/>
              </a:rPr>
              <a:t> 트리거 시작과 종료</a:t>
            </a:r>
          </a:p>
          <a:p>
            <a:r>
              <a:rPr lang="en-US" altLang="ko-KR" dirty="0" err="1">
                <a:ea typeface="+mn-lt"/>
                <a:cs typeface="+mn-lt"/>
              </a:rPr>
              <a:t>control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조건문</a:t>
            </a:r>
            <a:r>
              <a:rPr lang="ko-KR" dirty="0">
                <a:ea typeface="+mn-lt"/>
                <a:cs typeface="+mn-lt"/>
              </a:rPr>
              <a:t> 또는 </a:t>
            </a:r>
            <a:r>
              <a:rPr lang="ko-KR" dirty="0" err="1">
                <a:ea typeface="+mn-lt"/>
                <a:cs typeface="+mn-lt"/>
              </a:rPr>
              <a:t>반복문</a:t>
            </a:r>
          </a:p>
          <a:p>
            <a:r>
              <a:rPr lang="en-US" altLang="ko-KR" dirty="0" err="1">
                <a:ea typeface="+mn-lt"/>
                <a:cs typeface="+mn-lt"/>
              </a:rPr>
              <a:t>sql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sql</a:t>
            </a:r>
            <a:r>
              <a:rPr lang="ko-KR" dirty="0" err="1">
                <a:ea typeface="+mn-lt"/>
                <a:cs typeface="+mn-lt"/>
              </a:rPr>
              <a:t>문</a:t>
            </a:r>
            <a:r>
              <a:rPr lang="ko-KR" dirty="0">
                <a:ea typeface="+mn-lt"/>
                <a:cs typeface="+mn-lt"/>
              </a:rPr>
              <a:t> 작성</a:t>
            </a:r>
          </a:p>
          <a:p>
            <a:r>
              <a:rPr lang="en-US" altLang="ko-KR" dirty="0" err="1">
                <a:ea typeface="+mn-lt"/>
                <a:cs typeface="+mn-lt"/>
              </a:rPr>
              <a:t>exception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dirty="0">
                <a:ea typeface="+mn-lt"/>
                <a:cs typeface="+mn-lt"/>
              </a:rPr>
              <a:t> 예외처리</a:t>
            </a:r>
          </a:p>
          <a:p>
            <a:r>
              <a:rPr lang="en-US" altLang="ko-KR" dirty="0" err="1">
                <a:ea typeface="+mn-lt"/>
                <a:cs typeface="+mn-lt"/>
              </a:rPr>
              <a:t>transaction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dirty="0">
                <a:ea typeface="+mn-lt"/>
                <a:cs typeface="+mn-lt"/>
              </a:rPr>
              <a:t> 수행된 데이터 작업을 </a:t>
            </a:r>
            <a:r>
              <a:rPr lang="en-US" altLang="ko-KR" dirty="0" err="1">
                <a:ea typeface="+mn-lt"/>
                <a:cs typeface="+mn-lt"/>
              </a:rPr>
              <a:t>db</a:t>
            </a:r>
            <a:r>
              <a:rPr lang="ko-KR" dirty="0">
                <a:ea typeface="+mn-lt"/>
                <a:cs typeface="+mn-lt"/>
              </a:rPr>
              <a:t>에 적용할지 취소할지를 처리하는 곳</a:t>
            </a:r>
          </a:p>
          <a:p>
            <a:endParaRPr lang="ko-KR" i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34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9665-DD02-47EF-B1C2-5BC2A7DA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프로시저 생성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2F5D-B3FA-4E34-AC05-68F12769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ko-KR" dirty="0" err="1">
                <a:ea typeface="+mn-lt"/>
                <a:cs typeface="+mn-lt"/>
              </a:rPr>
              <a:t>create</a:t>
            </a:r>
            <a:r>
              <a:rPr lang="ko-KR" dirty="0">
                <a:ea typeface="+mn-lt"/>
                <a:cs typeface="+mn-lt"/>
              </a:rPr>
              <a:t> [</a:t>
            </a:r>
            <a:r>
              <a:rPr lang="ko-KR" dirty="0" err="1">
                <a:ea typeface="+mn-lt"/>
                <a:cs typeface="+mn-lt"/>
              </a:rPr>
              <a:t>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replace</a:t>
            </a:r>
            <a:r>
              <a:rPr lang="ko-KR" dirty="0">
                <a:ea typeface="+mn-lt"/>
                <a:cs typeface="+mn-lt"/>
              </a:rPr>
              <a:t>] </a:t>
            </a:r>
            <a:r>
              <a:rPr lang="ko-KR" dirty="0" err="1">
                <a:ea typeface="+mn-lt"/>
                <a:cs typeface="+mn-lt"/>
              </a:rPr>
              <a:t>procedure</a:t>
            </a:r>
            <a:r>
              <a:rPr lang="ko-KR" dirty="0">
                <a:ea typeface="+mn-lt"/>
                <a:cs typeface="+mn-lt"/>
              </a:rPr>
              <a:t> 프로시저명(파라미터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[</a:t>
            </a:r>
            <a:r>
              <a:rPr lang="ko-KR" dirty="0">
                <a:ea typeface="+mn-lt"/>
                <a:cs typeface="+mn-lt"/>
              </a:rPr>
              <a:t>지역변수 선언]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begin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 dirty="0" err="1">
              <a:ea typeface="+mn-lt"/>
              <a:cs typeface="+mn-lt"/>
            </a:endParaRPr>
          </a:p>
          <a:p>
            <a:pPr lvl="1"/>
            <a:r>
              <a:rPr lang="ko-KR" dirty="0">
                <a:ea typeface="+mn-lt"/>
                <a:cs typeface="+mn-lt"/>
              </a:rPr>
              <a:t>트리거 </a:t>
            </a:r>
            <a:r>
              <a:rPr lang="ko-KR" dirty="0" err="1">
                <a:ea typeface="+mn-lt"/>
                <a:cs typeface="+mn-lt"/>
              </a:rPr>
              <a:t>body</a:t>
            </a:r>
            <a:r>
              <a:rPr lang="ko-KR" dirty="0">
                <a:ea typeface="+mn-lt"/>
                <a:cs typeface="+mn-lt"/>
              </a:rPr>
              <a:t>;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End</a:t>
            </a:r>
            <a:endParaRPr lang="ko-KR" altLang="en-US" dirty="0"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ko-KR" altLang="en-US" dirty="0">
                <a:ea typeface="+mn-lt"/>
                <a:cs typeface="+mn-lt"/>
              </a:rPr>
              <a:t>파라미터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-in=</a:t>
            </a:r>
            <a:r>
              <a:rPr lang="ko-KR" altLang="en-US" dirty="0">
                <a:ea typeface="+mn-lt"/>
                <a:cs typeface="+mn-lt"/>
              </a:rPr>
              <a:t> 프로시저 내로 값 전달</a:t>
            </a:r>
            <a:endParaRPr lang="ko-KR" altLang="en-US" dirty="0"/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en-US" altLang="ko-KR" dirty="0" err="1">
                <a:ea typeface="+mn-lt"/>
                <a:cs typeface="+mn-lt"/>
              </a:rPr>
              <a:t>out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프로시저 밖으로 값 반환</a:t>
            </a:r>
            <a:endParaRPr lang="ko-KR" altLang="en-US" dirty="0"/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en-US" altLang="ko-KR" dirty="0" err="1">
                <a:ea typeface="+mn-lt"/>
                <a:cs typeface="+mn-lt"/>
              </a:rPr>
              <a:t>inout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전달 과 반환 </a:t>
            </a:r>
            <a:r>
              <a:rPr lang="ko-KR" altLang="en-US" dirty="0" err="1">
                <a:ea typeface="+mn-lt"/>
                <a:cs typeface="+mn-lt"/>
              </a:rPr>
              <a:t>둘다</a:t>
            </a:r>
            <a:endParaRPr lang="ko-KR" altLang="en-US" dirty="0" err="1"/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altLang="en-US" dirty="0">
                <a:ea typeface="+mn-lt"/>
                <a:cs typeface="+mn-lt"/>
              </a:rPr>
              <a:t>매개변수명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호출 프로그램에서 전달 받은 값을 저장할 변수의 이름</a:t>
            </a:r>
            <a:endParaRPr lang="ko-KR" altLang="en-US" dirty="0"/>
          </a:p>
          <a:p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-</a:t>
            </a:r>
            <a:r>
              <a:rPr lang="ko-KR" altLang="en-US" dirty="0">
                <a:ea typeface="+mn-lt"/>
                <a:cs typeface="+mn-lt"/>
              </a:rPr>
              <a:t>자료형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변수의 자료형</a:t>
            </a:r>
            <a:endParaRPr lang="ko-KR" altLang="en-US" dirty="0"/>
          </a:p>
          <a:p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0223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EB38-35AE-447A-B5F6-B0BFD88A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프로시저 생성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7DDB-9492-4FCC-9852-B8F4139B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create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replace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procedure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emp_change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i.사원번호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int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altLang="en-US" dirty="0" err="1">
              <a:ea typeface="맑은 고딕" panose="020B0503020000020004" pitchFamily="34" charset="-127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is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begin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ea typeface="+mn-lt"/>
                <a:cs typeface="+mn-lt"/>
              </a:rPr>
              <a:t>update</a:t>
            </a:r>
            <a:r>
              <a:rPr lang="ko-KR" dirty="0">
                <a:ea typeface="+mn-lt"/>
                <a:cs typeface="+mn-lt"/>
              </a:rPr>
              <a:t> 급여 </a:t>
            </a:r>
            <a:r>
              <a:rPr lang="ko-KR" dirty="0" err="1">
                <a:ea typeface="+mn-lt"/>
                <a:cs typeface="+mn-lt"/>
              </a:rPr>
              <a:t>set</a:t>
            </a:r>
            <a:r>
              <a:rPr lang="ko-KR" dirty="0">
                <a:ea typeface="+mn-lt"/>
                <a:cs typeface="+mn-lt"/>
              </a:rPr>
              <a:t> 지급방식 ='</a:t>
            </a:r>
            <a:r>
              <a:rPr lang="ko-KR" dirty="0" err="1">
                <a:ea typeface="+mn-lt"/>
                <a:cs typeface="+mn-lt"/>
              </a:rPr>
              <a:t>s</a:t>
            </a:r>
            <a:r>
              <a:rPr lang="ko-KR" dirty="0">
                <a:ea typeface="+mn-lt"/>
                <a:cs typeface="+mn-lt"/>
              </a:rPr>
              <a:t>' </a:t>
            </a:r>
            <a:r>
              <a:rPr lang="ko-KR" dirty="0" err="1">
                <a:ea typeface="+mn-lt"/>
                <a:cs typeface="+mn-lt"/>
              </a:rPr>
              <a:t>where</a:t>
            </a:r>
            <a:r>
              <a:rPr lang="ko-KR" dirty="0">
                <a:ea typeface="+mn-lt"/>
                <a:cs typeface="+mn-lt"/>
              </a:rPr>
              <a:t> 사원번호=</a:t>
            </a:r>
            <a:r>
              <a:rPr lang="ko-KR" dirty="0" err="1">
                <a:ea typeface="+mn-lt"/>
                <a:cs typeface="+mn-lt"/>
              </a:rPr>
              <a:t>i_사원번호</a:t>
            </a:r>
            <a:r>
              <a:rPr lang="ko-KR" dirty="0">
                <a:ea typeface="+mn-lt"/>
                <a:cs typeface="+mn-lt"/>
              </a:rPr>
              <a:t>;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ko-KR" dirty="0" err="1">
                <a:ea typeface="+mn-lt"/>
                <a:cs typeface="+mn-lt"/>
              </a:rPr>
              <a:t>exception</a:t>
            </a:r>
            <a:r>
              <a:rPr lang="ko-KR" dirty="0">
                <a:ea typeface="+mn-lt"/>
                <a:cs typeface="+mn-lt"/>
              </a:rPr>
              <a:t> </a:t>
            </a:r>
            <a:endParaRPr lang="ko-KR" altLang="en-US">
              <a:ea typeface="+mn-lt"/>
              <a:cs typeface="+mn-lt"/>
            </a:endParaRPr>
          </a:p>
          <a:p>
            <a:pPr lvl="2"/>
            <a:r>
              <a:rPr lang="ko-KR" dirty="0" err="1">
                <a:ea typeface="+mn-lt"/>
                <a:cs typeface="+mn-lt"/>
              </a:rPr>
              <a:t>when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program_error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rollback</a:t>
            </a:r>
            <a:r>
              <a:rPr lang="ko-KR" dirty="0">
                <a:ea typeface="+mn-lt"/>
                <a:cs typeface="+mn-lt"/>
              </a:rPr>
              <a:t>;</a:t>
            </a:r>
            <a:endParaRPr lang="ko-KR" altLang="en-US" dirty="0">
              <a:ea typeface="+mn-lt"/>
              <a:cs typeface="+mn-lt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commit</a:t>
            </a:r>
            <a:r>
              <a:rPr lang="ko-KR" dirty="0">
                <a:ea typeface="+mn-lt"/>
                <a:cs typeface="+mn-lt"/>
              </a:rPr>
              <a:t>; </a:t>
            </a:r>
            <a:endParaRPr lang="ko-KR" altLang="en-US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end</a:t>
            </a:r>
            <a:endParaRPr lang="ko-KR" altLang="en-US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877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E34E-19B6-47E7-8D39-7B7249EF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프로시저 실행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01EE-1E28-44F1-B28E-2B4B00152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execute</a:t>
            </a:r>
            <a:r>
              <a:rPr lang="ko-KR" dirty="0">
                <a:ea typeface="+mn-lt"/>
                <a:cs typeface="+mn-lt"/>
              </a:rPr>
              <a:t> 프로시저명;</a:t>
            </a:r>
            <a:endParaRPr lang="ko-KR" altLang="en-US" dirty="0">
              <a:ea typeface="맑은 고딕" panose="020B0503020000020004" pitchFamily="34" charset="-127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exec</a:t>
            </a:r>
            <a:r>
              <a:rPr lang="ko-KR" dirty="0">
                <a:ea typeface="+mn-lt"/>
                <a:cs typeface="+mn-lt"/>
              </a:rPr>
              <a:t> 프로시저명;</a:t>
            </a:r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call</a:t>
            </a:r>
            <a:r>
              <a:rPr lang="ko-KR" dirty="0">
                <a:ea typeface="+mn-lt"/>
                <a:cs typeface="+mn-lt"/>
              </a:rPr>
              <a:t> 프로시저명;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4614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BF9C-88D8-47B8-9384-366D30D6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프로시저 제거</a:t>
            </a:r>
            <a:endParaRPr lang="ko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217C-5220-4765-BF8C-17CF50B7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drop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procedure</a:t>
            </a:r>
            <a:r>
              <a:rPr lang="ko-KR" dirty="0">
                <a:ea typeface="+mn-lt"/>
                <a:cs typeface="+mn-lt"/>
              </a:rPr>
              <a:t> 프로시저명;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64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Section 77</vt:lpstr>
      <vt:lpstr>프로시저의 개요</vt:lpstr>
      <vt:lpstr>프로시저의 개요</vt:lpstr>
      <vt:lpstr>프로시저 생성</vt:lpstr>
      <vt:lpstr>프로시저 생성</vt:lpstr>
      <vt:lpstr>프로시저 실행</vt:lpstr>
      <vt:lpstr>프로시저 제거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</dc:title>
  <dc:creator/>
  <cp:lastModifiedBy/>
  <cp:revision>43</cp:revision>
  <dcterms:created xsi:type="dcterms:W3CDTF">2012-07-30T17:18:39Z</dcterms:created>
  <dcterms:modified xsi:type="dcterms:W3CDTF">2020-11-12T10:07:17Z</dcterms:modified>
</cp:coreProperties>
</file>