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61F57-06E3-4168-A0BE-277C8B82778A}" v="197" dt="2020-11-12T10:15:05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0B961F57-06E3-4168-A0BE-277C8B82778A}"/>
    <pc:docChg chg="addSld modSld">
      <pc:chgData name="Kim Taeheon" userId="385814b8f76df9d8" providerId="Windows Live" clId="Web-{0B961F57-06E3-4168-A0BE-277C8B82778A}" dt="2020-11-12T10:15:02.781" v="187" actId="20577"/>
      <pc:docMkLst>
        <pc:docMk/>
      </pc:docMkLst>
      <pc:sldChg chg="modSp">
        <pc:chgData name="Kim Taeheon" userId="385814b8f76df9d8" providerId="Windows Live" clId="Web-{0B961F57-06E3-4168-A0BE-277C8B82778A}" dt="2020-11-12T10:11:38.887" v="37" actId="20577"/>
        <pc:sldMkLst>
          <pc:docMk/>
          <pc:sldMk cId="3569210928" sldId="256"/>
        </pc:sldMkLst>
        <pc:spChg chg="mod">
          <ac:chgData name="Kim Taeheon" userId="385814b8f76df9d8" providerId="Windows Live" clId="Web-{0B961F57-06E3-4168-A0BE-277C8B82778A}" dt="2020-11-12T10:11:31.027" v="4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0B961F57-06E3-4168-A0BE-277C8B82778A}" dt="2020-11-12T10:11:38.887" v="37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0B961F57-06E3-4168-A0BE-277C8B82778A}" dt="2020-11-12T10:12:02.434" v="46" actId="20577"/>
        <pc:sldMkLst>
          <pc:docMk/>
          <pc:sldMk cId="2263108675" sldId="257"/>
        </pc:sldMkLst>
        <pc:spChg chg="mod">
          <ac:chgData name="Kim Taeheon" userId="385814b8f76df9d8" providerId="Windows Live" clId="Web-{0B961F57-06E3-4168-A0BE-277C8B82778A}" dt="2020-11-12T10:11:54.903" v="41" actId="20577"/>
          <ac:spMkLst>
            <pc:docMk/>
            <pc:sldMk cId="2263108675" sldId="257"/>
            <ac:spMk id="2" creationId="{9787C10F-76D2-4100-A3E6-F32506FEA2E8}"/>
          </ac:spMkLst>
        </pc:spChg>
        <pc:spChg chg="mod">
          <ac:chgData name="Kim Taeheon" userId="385814b8f76df9d8" providerId="Windows Live" clId="Web-{0B961F57-06E3-4168-A0BE-277C8B82778A}" dt="2020-11-12T10:12:02.434" v="46" actId="20577"/>
          <ac:spMkLst>
            <pc:docMk/>
            <pc:sldMk cId="2263108675" sldId="257"/>
            <ac:spMk id="3" creationId="{69FEE9FB-C560-4CC0-877B-5190FAFF0A29}"/>
          </ac:spMkLst>
        </pc:spChg>
      </pc:sldChg>
      <pc:sldChg chg="modSp new">
        <pc:chgData name="Kim Taeheon" userId="385814b8f76df9d8" providerId="Windows Live" clId="Web-{0B961F57-06E3-4168-A0BE-277C8B82778A}" dt="2020-11-12T10:12:39.700" v="81" actId="20577"/>
        <pc:sldMkLst>
          <pc:docMk/>
          <pc:sldMk cId="2448534513" sldId="258"/>
        </pc:sldMkLst>
        <pc:spChg chg="mod">
          <ac:chgData name="Kim Taeheon" userId="385814b8f76df9d8" providerId="Windows Live" clId="Web-{0B961F57-06E3-4168-A0BE-277C8B82778A}" dt="2020-11-12T10:12:06.184" v="49" actId="20577"/>
          <ac:spMkLst>
            <pc:docMk/>
            <pc:sldMk cId="2448534513" sldId="258"/>
            <ac:spMk id="2" creationId="{94F5CE0B-B173-4BE9-865A-BBC689B68EB7}"/>
          </ac:spMkLst>
        </pc:spChg>
        <pc:spChg chg="mod">
          <ac:chgData name="Kim Taeheon" userId="385814b8f76df9d8" providerId="Windows Live" clId="Web-{0B961F57-06E3-4168-A0BE-277C8B82778A}" dt="2020-11-12T10:12:39.700" v="81" actId="20577"/>
          <ac:spMkLst>
            <pc:docMk/>
            <pc:sldMk cId="2448534513" sldId="258"/>
            <ac:spMk id="3" creationId="{0B37E0D8-235D-47FE-B899-E28276EE3DBC}"/>
          </ac:spMkLst>
        </pc:spChg>
      </pc:sldChg>
      <pc:sldChg chg="modSp new">
        <pc:chgData name="Kim Taeheon" userId="385814b8f76df9d8" providerId="Windows Live" clId="Web-{0B961F57-06E3-4168-A0BE-277C8B82778A}" dt="2020-11-12T10:13:34.702" v="105" actId="20577"/>
        <pc:sldMkLst>
          <pc:docMk/>
          <pc:sldMk cId="1501867879" sldId="259"/>
        </pc:sldMkLst>
        <pc:spChg chg="mod">
          <ac:chgData name="Kim Taeheon" userId="385814b8f76df9d8" providerId="Windows Live" clId="Web-{0B961F57-06E3-4168-A0BE-277C8B82778A}" dt="2020-11-12T10:12:42.685" v="84" actId="20577"/>
          <ac:spMkLst>
            <pc:docMk/>
            <pc:sldMk cId="1501867879" sldId="259"/>
            <ac:spMk id="2" creationId="{E1A1EE33-45EE-4EE8-AE80-9C30815AA939}"/>
          </ac:spMkLst>
        </pc:spChg>
        <pc:spChg chg="mod">
          <ac:chgData name="Kim Taeheon" userId="385814b8f76df9d8" providerId="Windows Live" clId="Web-{0B961F57-06E3-4168-A0BE-277C8B82778A}" dt="2020-11-12T10:13:34.702" v="105" actId="20577"/>
          <ac:spMkLst>
            <pc:docMk/>
            <pc:sldMk cId="1501867879" sldId="259"/>
            <ac:spMk id="3" creationId="{19FB9307-3BE7-480C-8517-F4C990D3B8D9}"/>
          </ac:spMkLst>
        </pc:spChg>
      </pc:sldChg>
      <pc:sldChg chg="modSp new">
        <pc:chgData name="Kim Taeheon" userId="385814b8f76df9d8" providerId="Windows Live" clId="Web-{0B961F57-06E3-4168-A0BE-277C8B82778A}" dt="2020-11-12T10:14:37.406" v="167" actId="20577"/>
        <pc:sldMkLst>
          <pc:docMk/>
          <pc:sldMk cId="4083327686" sldId="260"/>
        </pc:sldMkLst>
        <pc:spChg chg="mod">
          <ac:chgData name="Kim Taeheon" userId="385814b8f76df9d8" providerId="Windows Live" clId="Web-{0B961F57-06E3-4168-A0BE-277C8B82778A}" dt="2020-11-12T10:14:37.406" v="167" actId="20577"/>
          <ac:spMkLst>
            <pc:docMk/>
            <pc:sldMk cId="4083327686" sldId="260"/>
            <ac:spMk id="2" creationId="{7B2EEE60-5475-435F-8517-14544E80886F}"/>
          </ac:spMkLst>
        </pc:spChg>
        <pc:spChg chg="mod">
          <ac:chgData name="Kim Taeheon" userId="385814b8f76df9d8" providerId="Windows Live" clId="Web-{0B961F57-06E3-4168-A0BE-277C8B82778A}" dt="2020-11-12T10:14:30.640" v="165" actId="20577"/>
          <ac:spMkLst>
            <pc:docMk/>
            <pc:sldMk cId="4083327686" sldId="260"/>
            <ac:spMk id="3" creationId="{D4CE0483-05F0-4E10-B5DB-67E848B03023}"/>
          </ac:spMkLst>
        </pc:spChg>
      </pc:sldChg>
      <pc:sldChg chg="modSp new">
        <pc:chgData name="Kim Taeheon" userId="385814b8f76df9d8" providerId="Windows Live" clId="Web-{0B961F57-06E3-4168-A0BE-277C8B82778A}" dt="2020-11-12T10:14:54.266" v="178" actId="20577"/>
        <pc:sldMkLst>
          <pc:docMk/>
          <pc:sldMk cId="1025756194" sldId="261"/>
        </pc:sldMkLst>
        <pc:spChg chg="mod">
          <ac:chgData name="Kim Taeheon" userId="385814b8f76df9d8" providerId="Windows Live" clId="Web-{0B961F57-06E3-4168-A0BE-277C8B82778A}" dt="2020-11-12T10:14:43.812" v="171" actId="20577"/>
          <ac:spMkLst>
            <pc:docMk/>
            <pc:sldMk cId="1025756194" sldId="261"/>
            <ac:spMk id="2" creationId="{A173190F-E0CE-430D-813F-87FC75E3B832}"/>
          </ac:spMkLst>
        </pc:spChg>
        <pc:spChg chg="mod">
          <ac:chgData name="Kim Taeheon" userId="385814b8f76df9d8" providerId="Windows Live" clId="Web-{0B961F57-06E3-4168-A0BE-277C8B82778A}" dt="2020-11-12T10:14:54.266" v="178" actId="20577"/>
          <ac:spMkLst>
            <pc:docMk/>
            <pc:sldMk cId="1025756194" sldId="261"/>
            <ac:spMk id="3" creationId="{AC39C552-BCDD-4CFA-BD2B-6E067C2590EC}"/>
          </ac:spMkLst>
        </pc:spChg>
      </pc:sldChg>
      <pc:sldChg chg="modSp new">
        <pc:chgData name="Kim Taeheon" userId="385814b8f76df9d8" providerId="Windows Live" clId="Web-{0B961F57-06E3-4168-A0BE-277C8B82778A}" dt="2020-11-12T10:15:02.781" v="186" actId="20577"/>
        <pc:sldMkLst>
          <pc:docMk/>
          <pc:sldMk cId="1969563946" sldId="262"/>
        </pc:sldMkLst>
        <pc:spChg chg="mod">
          <ac:chgData name="Kim Taeheon" userId="385814b8f76df9d8" providerId="Windows Live" clId="Web-{0B961F57-06E3-4168-A0BE-277C8B82778A}" dt="2020-11-12T10:14:57.328" v="181" actId="20577"/>
          <ac:spMkLst>
            <pc:docMk/>
            <pc:sldMk cId="1969563946" sldId="262"/>
            <ac:spMk id="2" creationId="{A8DA160A-9BBF-4925-907B-179B45259493}"/>
          </ac:spMkLst>
        </pc:spChg>
        <pc:spChg chg="mod">
          <ac:chgData name="Kim Taeheon" userId="385814b8f76df9d8" providerId="Windows Live" clId="Web-{0B961F57-06E3-4168-A0BE-277C8B82778A}" dt="2020-11-12T10:15:02.781" v="186" actId="20577"/>
          <ac:spMkLst>
            <pc:docMk/>
            <pc:sldMk cId="1969563946" sldId="262"/>
            <ac:spMk id="3" creationId="{98EA25C3-D7FF-4470-8178-B22AEB96CCB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78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사용자 정의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C10F-76D2-4100-A3E6-F32506FEA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사용자 정의 함수의 개요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EE9FB-C560-4CC0-877B-5190FAFF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사용자 정의 함수는 프로시저와 유사하게 </a:t>
            </a:r>
            <a:r>
              <a:rPr lang="ko-KR" dirty="0" err="1">
                <a:ea typeface="+mn-lt"/>
                <a:cs typeface="+mn-lt"/>
              </a:rPr>
              <a:t>sql을</a:t>
            </a:r>
            <a:r>
              <a:rPr lang="ko-KR" dirty="0">
                <a:ea typeface="+mn-lt"/>
                <a:cs typeface="+mn-lt"/>
              </a:rPr>
              <a:t> 사용하여 일련의 작업을 연속적으로 처리하며, 종료 시 처리 결과를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 </a:t>
            </a:r>
            <a:r>
              <a:rPr lang="ko-KR" dirty="0" err="1">
                <a:ea typeface="+mn-lt"/>
                <a:cs typeface="+mn-lt"/>
              </a:rPr>
              <a:t>단일값으로</a:t>
            </a:r>
            <a:r>
              <a:rPr lang="ko-KR" dirty="0">
                <a:ea typeface="+mn-lt"/>
                <a:cs typeface="+mn-lt"/>
              </a:rPr>
              <a:t> 반환한다.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 </a:t>
            </a:r>
            <a:r>
              <a:rPr lang="ko-KR" dirty="0" err="1">
                <a:ea typeface="+mn-lt"/>
                <a:cs typeface="+mn-lt"/>
              </a:rPr>
              <a:t>o</a:t>
            </a:r>
            <a:r>
              <a:rPr lang="ko-KR" dirty="0">
                <a:ea typeface="+mn-lt"/>
                <a:cs typeface="+mn-lt"/>
              </a:rPr>
              <a:t> 사용자 정의 함수는 </a:t>
            </a:r>
            <a:r>
              <a:rPr lang="ko-KR" dirty="0" err="1">
                <a:ea typeface="+mn-lt"/>
                <a:cs typeface="+mn-lt"/>
              </a:rPr>
              <a:t>예약어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return을</a:t>
            </a:r>
            <a:r>
              <a:rPr lang="ko-KR" dirty="0">
                <a:ea typeface="+mn-lt"/>
                <a:cs typeface="+mn-lt"/>
              </a:rPr>
              <a:t> 통해 값을 반환하기 때문에 출력 파라미터가 없다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 </a:t>
            </a:r>
            <a:r>
              <a:rPr lang="ko-KR" dirty="0" err="1">
                <a:ea typeface="+mn-lt"/>
                <a:cs typeface="+mn-lt"/>
              </a:rPr>
              <a:t>o</a:t>
            </a:r>
            <a:r>
              <a:rPr lang="ko-KR" dirty="0">
                <a:ea typeface="+mn-lt"/>
                <a:cs typeface="+mn-lt"/>
              </a:rPr>
              <a:t> 사용자 정의 함수는 </a:t>
            </a:r>
            <a:r>
              <a:rPr lang="ko-KR" dirty="0" err="1">
                <a:ea typeface="+mn-lt"/>
                <a:cs typeface="+mn-lt"/>
              </a:rPr>
              <a:t>select</a:t>
            </a:r>
            <a:r>
              <a:rPr lang="ko-KR" dirty="0">
                <a:ea typeface="+mn-lt"/>
                <a:cs typeface="+mn-lt"/>
              </a:rPr>
              <a:t> 만 사용가능 (DML 중에)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 </a:t>
            </a:r>
            <a:r>
              <a:rPr lang="ko-KR" dirty="0" err="1">
                <a:ea typeface="+mn-lt"/>
                <a:cs typeface="+mn-lt"/>
              </a:rPr>
              <a:t>o</a:t>
            </a:r>
            <a:r>
              <a:rPr lang="ko-KR" dirty="0">
                <a:ea typeface="+mn-lt"/>
                <a:cs typeface="+mn-lt"/>
              </a:rPr>
              <a:t> 사용자 정의 함수는 프로시저 호출하지 못한다.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63108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CE0B-B173-4BE9-865A-BBC689B68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사용자 정의 함수의 구성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7E0D8-235D-47FE-B899-E28276EE3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 err="1">
                <a:ea typeface="+mn-lt"/>
                <a:cs typeface="+mn-lt"/>
              </a:rPr>
              <a:t>Declare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i="1" dirty="0">
                <a:ea typeface="+mn-lt"/>
                <a:cs typeface="+mn-lt"/>
              </a:rPr>
              <a:t>#(필수)</a:t>
            </a:r>
            <a:r>
              <a:rPr lang="ko-KR" dirty="0">
                <a:ea typeface="+mn-lt"/>
                <a:cs typeface="+mn-lt"/>
              </a:rPr>
              <a:t> </a:t>
            </a:r>
            <a:endParaRPr lang="ko-KR" altLang="en-US" dirty="0">
              <a:ea typeface="맑은 고딕" panose="020B0503020000020004" pitchFamily="34" charset="-127"/>
              <a:cs typeface="+mn-lt"/>
            </a:endParaRPr>
          </a:p>
          <a:p>
            <a:r>
              <a:rPr lang="ko-KR" dirty="0" err="1">
                <a:ea typeface="+mn-lt"/>
                <a:cs typeface="+mn-lt"/>
              </a:rPr>
              <a:t>Begin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i="1" dirty="0">
                <a:ea typeface="+mn-lt"/>
                <a:cs typeface="+mn-lt"/>
              </a:rPr>
              <a:t>#(필수)</a:t>
            </a:r>
            <a:r>
              <a:rPr lang="ko-KR" dirty="0">
                <a:ea typeface="+mn-lt"/>
                <a:cs typeface="+mn-lt"/>
              </a:rPr>
              <a:t> </a:t>
            </a:r>
            <a:endParaRPr lang="ko-KR" altLang="en-US">
              <a:ea typeface="+mn-lt"/>
              <a:cs typeface="+mn-lt"/>
            </a:endParaRPr>
          </a:p>
          <a:p>
            <a:pPr lvl="1"/>
            <a:r>
              <a:rPr lang="en-US" altLang="ko-KR" dirty="0">
                <a:ea typeface="+mn-lt"/>
                <a:cs typeface="+mn-lt"/>
              </a:rPr>
              <a:t>Control</a:t>
            </a:r>
            <a:endParaRPr lang="ko-KR" altLang="en-US" dirty="0">
              <a:ea typeface="+mn-lt"/>
              <a:cs typeface="+mn-lt"/>
            </a:endParaRPr>
          </a:p>
          <a:p>
            <a:pPr lvl="1"/>
            <a:r>
              <a:rPr lang="ko-KR" dirty="0" err="1">
                <a:ea typeface="+mn-lt"/>
                <a:cs typeface="+mn-lt"/>
              </a:rPr>
              <a:t>sql</a:t>
            </a:r>
            <a:r>
              <a:rPr lang="ko-KR" dirty="0">
                <a:ea typeface="+mn-lt"/>
                <a:cs typeface="+mn-lt"/>
              </a:rPr>
              <a:t> </a:t>
            </a:r>
          </a:p>
          <a:p>
            <a:pPr lvl="1"/>
            <a:r>
              <a:rPr lang="en-US" altLang="ko-KR" dirty="0">
                <a:ea typeface="+mn-lt"/>
                <a:cs typeface="+mn-lt"/>
              </a:rPr>
              <a:t>Exception</a:t>
            </a:r>
            <a:r>
              <a:rPr lang="ko-KR" altLang="en-US" dirty="0">
                <a:ea typeface="+mn-lt"/>
                <a:cs typeface="+mn-lt"/>
              </a:rPr>
              <a:t> </a:t>
            </a:r>
            <a:endParaRPr lang="ko-KR" dirty="0">
              <a:ea typeface="+mn-lt"/>
              <a:cs typeface="+mn-lt"/>
            </a:endParaRPr>
          </a:p>
          <a:p>
            <a:pPr lvl="1"/>
            <a:r>
              <a:rPr lang="ko-KR" dirty="0" err="1">
                <a:ea typeface="+mn-lt"/>
                <a:cs typeface="+mn-lt"/>
              </a:rPr>
              <a:t>return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i="1" dirty="0">
                <a:ea typeface="+mn-lt"/>
                <a:cs typeface="+mn-lt"/>
              </a:rPr>
              <a:t>#(필수)</a:t>
            </a:r>
            <a:r>
              <a:rPr lang="ko-KR" dirty="0">
                <a:ea typeface="+mn-lt"/>
                <a:cs typeface="+mn-lt"/>
              </a:rPr>
              <a:t> </a:t>
            </a:r>
            <a:endParaRPr lang="ko-KR">
              <a:ea typeface="맑은 고딕"/>
            </a:endParaRPr>
          </a:p>
          <a:p>
            <a:r>
              <a:rPr lang="ko-KR" dirty="0" err="1">
                <a:ea typeface="+mn-lt"/>
                <a:cs typeface="+mn-lt"/>
              </a:rPr>
              <a:t>End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i="1" dirty="0">
                <a:ea typeface="+mn-lt"/>
                <a:cs typeface="+mn-lt"/>
              </a:rPr>
              <a:t>#(필수)</a:t>
            </a:r>
          </a:p>
          <a:p>
            <a:endParaRPr lang="ko-KR" altLang="en-US" i="1" dirty="0">
              <a:ea typeface="+mn-lt"/>
              <a:cs typeface="+mn-lt"/>
            </a:endParaRPr>
          </a:p>
          <a:p>
            <a:r>
              <a:rPr lang="en-US" altLang="ko-KR" dirty="0" err="1">
                <a:ea typeface="+mn-lt"/>
                <a:cs typeface="+mn-lt"/>
              </a:rPr>
              <a:t>return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=</a:t>
            </a:r>
            <a:r>
              <a:rPr lang="ko-KR" altLang="en-US" dirty="0">
                <a:ea typeface="+mn-lt"/>
                <a:cs typeface="+mn-lt"/>
              </a:rPr>
              <a:t> 호출 프로그램에 반환할 값이나 변수를 정의</a:t>
            </a:r>
            <a:endParaRPr lang="ko-KR" altLang="en-US" i="1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4853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EE33-45EE-4EE8-AE80-9C30815AA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사용자 정의 함수 생성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B9307-3BE7-480C-8517-F4C990D3B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 err="1">
                <a:ea typeface="+mn-lt"/>
                <a:cs typeface="+mn-lt"/>
              </a:rPr>
              <a:t>create</a:t>
            </a:r>
            <a:r>
              <a:rPr lang="ko-KR" dirty="0">
                <a:ea typeface="+mn-lt"/>
                <a:cs typeface="+mn-lt"/>
              </a:rPr>
              <a:t> [</a:t>
            </a:r>
            <a:r>
              <a:rPr lang="ko-KR" dirty="0" err="1">
                <a:ea typeface="+mn-lt"/>
                <a:cs typeface="+mn-lt"/>
              </a:rPr>
              <a:t>or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replace</a:t>
            </a:r>
            <a:r>
              <a:rPr lang="ko-KR" dirty="0">
                <a:ea typeface="+mn-lt"/>
                <a:cs typeface="+mn-lt"/>
              </a:rPr>
              <a:t>] </a:t>
            </a:r>
            <a:r>
              <a:rPr lang="ko-KR" dirty="0" err="1">
                <a:ea typeface="+mn-lt"/>
                <a:cs typeface="+mn-lt"/>
              </a:rPr>
              <a:t>fucntion</a:t>
            </a:r>
            <a:r>
              <a:rPr lang="ko-KR" dirty="0">
                <a:ea typeface="+mn-lt"/>
                <a:cs typeface="+mn-lt"/>
              </a:rPr>
              <a:t> 사용자 정의 함수(파라미터)</a:t>
            </a:r>
            <a:r>
              <a:rPr lang="ko-KR" altLang="en-US" dirty="0">
                <a:ea typeface="+mn-lt"/>
                <a:cs typeface="+mn-lt"/>
              </a:rPr>
              <a:t> </a:t>
            </a:r>
            <a:endParaRPr lang="ko-KR" altLang="en-US" dirty="0" err="1">
              <a:ea typeface="맑은 고딕" panose="020B0503020000020004" pitchFamily="34" charset="-127"/>
              <a:cs typeface="+mn-lt"/>
            </a:endParaRPr>
          </a:p>
          <a:p>
            <a:r>
              <a:rPr lang="ko-KR" dirty="0">
                <a:ea typeface="+mn-lt"/>
                <a:cs typeface="+mn-lt"/>
              </a:rPr>
              <a:t>[지역변수 선언] </a:t>
            </a:r>
            <a:endParaRPr lang="ko-KR" altLang="en-US" dirty="0">
              <a:ea typeface="+mn-lt"/>
              <a:cs typeface="+mn-lt"/>
            </a:endParaRPr>
          </a:p>
          <a:p>
            <a:r>
              <a:rPr lang="ko-KR" dirty="0" err="1">
                <a:ea typeface="+mn-lt"/>
                <a:cs typeface="+mn-lt"/>
              </a:rPr>
              <a:t>begin</a:t>
            </a:r>
            <a:r>
              <a:rPr lang="ko-KR" altLang="en-US" dirty="0">
                <a:ea typeface="+mn-lt"/>
                <a:cs typeface="+mn-lt"/>
              </a:rPr>
              <a:t> </a:t>
            </a:r>
          </a:p>
          <a:p>
            <a:pPr lvl="1"/>
            <a:r>
              <a:rPr lang="ko-KR" dirty="0">
                <a:ea typeface="+mn-lt"/>
                <a:cs typeface="+mn-lt"/>
              </a:rPr>
              <a:t>사용자 정의 함수 </a:t>
            </a:r>
            <a:r>
              <a:rPr lang="ko-KR" dirty="0" err="1">
                <a:ea typeface="+mn-lt"/>
                <a:cs typeface="+mn-lt"/>
              </a:rPr>
              <a:t>body</a:t>
            </a:r>
            <a:r>
              <a:rPr lang="ko-KR" dirty="0">
                <a:ea typeface="+mn-lt"/>
                <a:cs typeface="+mn-lt"/>
              </a:rPr>
              <a:t>; </a:t>
            </a:r>
            <a:endParaRPr lang="ko-KR" altLang="en-US">
              <a:ea typeface="+mn-lt"/>
              <a:cs typeface="+mn-lt"/>
            </a:endParaRPr>
          </a:p>
          <a:p>
            <a:pPr lvl="1"/>
            <a:r>
              <a:rPr lang="ko-KR" dirty="0" err="1">
                <a:ea typeface="+mn-lt"/>
                <a:cs typeface="+mn-lt"/>
              </a:rPr>
              <a:t>return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반환값</a:t>
            </a:r>
            <a:r>
              <a:rPr lang="ko-KR" dirty="0">
                <a:ea typeface="+mn-lt"/>
                <a:cs typeface="+mn-lt"/>
              </a:rPr>
              <a:t>; </a:t>
            </a:r>
            <a:endParaRPr lang="ko-KR" altLang="en-US">
              <a:ea typeface="+mn-lt"/>
              <a:cs typeface="+mn-lt"/>
            </a:endParaRPr>
          </a:p>
          <a:p>
            <a:r>
              <a:rPr lang="ko-KR" dirty="0" err="1">
                <a:ea typeface="+mn-lt"/>
                <a:cs typeface="+mn-lt"/>
              </a:rPr>
              <a:t>end</a:t>
            </a:r>
            <a:endParaRPr lang="ko-KR" altLang="en-US" dirty="0" err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0186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EE60-5475-435F-8517-14544E80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latin typeface="Malgun Gothic"/>
                <a:ea typeface="Malgun Gothic"/>
              </a:rPr>
              <a:t>사용자 정의 함수 생성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E0483-05F0-4E10-B5DB-67E848B03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dirty="0" err="1">
                <a:ea typeface="+mn-lt"/>
                <a:cs typeface="+mn-lt"/>
              </a:rPr>
              <a:t>create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fucntion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Get_s_성별</a:t>
            </a:r>
            <a:r>
              <a:rPr lang="ko-KR" dirty="0">
                <a:ea typeface="+mn-lt"/>
                <a:cs typeface="+mn-lt"/>
              </a:rPr>
              <a:t> (</a:t>
            </a:r>
            <a:r>
              <a:rPr lang="ko-KR" dirty="0" err="1">
                <a:ea typeface="+mn-lt"/>
                <a:cs typeface="+mn-lt"/>
              </a:rPr>
              <a:t>i_성별코드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int</a:t>
            </a:r>
            <a:r>
              <a:rPr lang="ko-KR" dirty="0">
                <a:ea typeface="+mn-lt"/>
                <a:cs typeface="+mn-lt"/>
              </a:rPr>
              <a:t>)</a:t>
            </a:r>
            <a:endParaRPr lang="ko-KR" altLang="en-US" dirty="0">
              <a:ea typeface="맑은 고딕" panose="020B0503020000020004" pitchFamily="34" charset="-127"/>
              <a:cs typeface="+mn-lt"/>
            </a:endParaRPr>
          </a:p>
          <a:p>
            <a:r>
              <a:rPr lang="ko-KR" dirty="0">
                <a:ea typeface="+mn-lt"/>
                <a:cs typeface="+mn-lt"/>
              </a:rPr>
              <a:t>r1eturn varchar2</a:t>
            </a:r>
            <a:endParaRPr lang="ko-KR" altLang="en-US" dirty="0" err="1">
              <a:ea typeface="+mn-lt"/>
              <a:cs typeface="+mn-lt"/>
            </a:endParaRPr>
          </a:p>
          <a:p>
            <a:r>
              <a:rPr lang="en-US" altLang="ko-KR" dirty="0">
                <a:ea typeface="+mn-lt"/>
                <a:cs typeface="+mn-lt"/>
              </a:rPr>
              <a:t>Is</a:t>
            </a:r>
            <a:endParaRPr lang="ko-KR" altLang="en-US" dirty="0">
              <a:ea typeface="+mn-lt"/>
              <a:cs typeface="+mn-lt"/>
            </a:endParaRPr>
          </a:p>
          <a:p>
            <a:r>
              <a:rPr lang="ko-KR" dirty="0" err="1">
                <a:ea typeface="+mn-lt"/>
                <a:cs typeface="+mn-lt"/>
              </a:rPr>
              <a:t>begin</a:t>
            </a:r>
            <a:r>
              <a:rPr lang="ko-KR" dirty="0">
                <a:ea typeface="+mn-lt"/>
                <a:cs typeface="+mn-lt"/>
              </a:rPr>
              <a:t> </a:t>
            </a:r>
            <a:endParaRPr lang="ko-KR" altLang="en-US">
              <a:ea typeface="+mn-lt"/>
              <a:cs typeface="+mn-lt"/>
            </a:endParaRPr>
          </a:p>
          <a:p>
            <a:pPr lvl="1"/>
            <a:r>
              <a:rPr lang="ko-KR" dirty="0" err="1">
                <a:ea typeface="+mn-lt"/>
                <a:cs typeface="+mn-lt"/>
              </a:rPr>
              <a:t>if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i_성별코드</a:t>
            </a:r>
            <a:r>
              <a:rPr lang="ko-KR" dirty="0">
                <a:ea typeface="+mn-lt"/>
                <a:cs typeface="+mn-lt"/>
              </a:rPr>
              <a:t> = 1 </a:t>
            </a:r>
            <a:r>
              <a:rPr lang="en-US" altLang="ko-KR" dirty="0">
                <a:ea typeface="+mn-lt"/>
                <a:cs typeface="+mn-lt"/>
              </a:rPr>
              <a:t>then</a:t>
            </a:r>
            <a:r>
              <a:rPr lang="ko-KR" dirty="0">
                <a:ea typeface="+mn-lt"/>
                <a:cs typeface="+mn-lt"/>
              </a:rPr>
              <a:t> </a:t>
            </a:r>
            <a:endParaRPr lang="ko-KR" altLang="en-US" dirty="0">
              <a:ea typeface="+mn-lt"/>
              <a:cs typeface="+mn-lt"/>
            </a:endParaRPr>
          </a:p>
          <a:p>
            <a:pPr lvl="1"/>
            <a:r>
              <a:rPr lang="en-US" altLang="ko-KR" dirty="0">
                <a:ea typeface="+mn-lt"/>
                <a:cs typeface="+mn-lt"/>
              </a:rPr>
              <a:t>return</a:t>
            </a:r>
            <a:r>
              <a:rPr lang="ko-KR" dirty="0">
                <a:ea typeface="+mn-lt"/>
                <a:cs typeface="+mn-lt"/>
              </a:rPr>
              <a:t> '남자';</a:t>
            </a:r>
            <a:r>
              <a:rPr lang="ko-KR" altLang="en-US" dirty="0">
                <a:ea typeface="+mn-lt"/>
                <a:cs typeface="+mn-lt"/>
              </a:rPr>
              <a:t> </a:t>
            </a:r>
            <a:endParaRPr lang="ko-KR" altLang="en-US">
              <a:ea typeface="+mn-lt"/>
              <a:cs typeface="+mn-lt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ELSE</a:t>
            </a:r>
            <a:r>
              <a:rPr lang="ko-KR" altLang="en-US" dirty="0">
                <a:ea typeface="+mn-lt"/>
                <a:cs typeface="+mn-lt"/>
              </a:rPr>
              <a:t> </a:t>
            </a:r>
            <a:endParaRPr lang="ko-KR" altLang="en-US">
              <a:ea typeface="+mn-lt"/>
              <a:cs typeface="+mn-lt"/>
            </a:endParaRPr>
          </a:p>
          <a:p>
            <a:r>
              <a:rPr lang="ko-KR" dirty="0" err="1">
                <a:ea typeface="+mn-lt"/>
                <a:cs typeface="+mn-lt"/>
              </a:rPr>
              <a:t>return</a:t>
            </a:r>
            <a:r>
              <a:rPr lang="ko-KR" dirty="0">
                <a:ea typeface="+mn-lt"/>
                <a:cs typeface="+mn-lt"/>
              </a:rPr>
              <a:t> '여자'; </a:t>
            </a:r>
            <a:endParaRPr lang="ko-KR" altLang="en-US">
              <a:ea typeface="+mn-lt"/>
              <a:cs typeface="+mn-lt"/>
            </a:endParaRPr>
          </a:p>
          <a:p>
            <a:pPr lvl="1"/>
            <a:r>
              <a:rPr lang="ko-KR" dirty="0" err="1">
                <a:ea typeface="+mn-lt"/>
                <a:cs typeface="+mn-lt"/>
              </a:rPr>
              <a:t>end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if</a:t>
            </a:r>
            <a:r>
              <a:rPr lang="ko-KR" dirty="0">
                <a:ea typeface="+mn-lt"/>
                <a:cs typeface="+mn-lt"/>
              </a:rPr>
              <a:t>;</a:t>
            </a:r>
            <a:r>
              <a:rPr lang="ko-KR" altLang="en-US" dirty="0">
                <a:ea typeface="+mn-lt"/>
                <a:cs typeface="+mn-lt"/>
              </a:rPr>
              <a:t> </a:t>
            </a:r>
          </a:p>
          <a:p>
            <a:r>
              <a:rPr lang="ko-KR" dirty="0" err="1">
                <a:ea typeface="+mn-lt"/>
                <a:cs typeface="+mn-lt"/>
              </a:rPr>
              <a:t>end</a:t>
            </a:r>
            <a:endParaRPr lang="ko-KR" altLang="en-US" dirty="0" err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8332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3190F-E0CE-430D-813F-87FC75E3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사용자 정의 함수 실행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9C552-BCDD-4CFA-BD2B-6E067C259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 err="1">
                <a:ea typeface="+mn-lt"/>
                <a:cs typeface="+mn-lt"/>
              </a:rPr>
              <a:t>select</a:t>
            </a:r>
            <a:r>
              <a:rPr lang="ko-KR" dirty="0">
                <a:ea typeface="+mn-lt"/>
                <a:cs typeface="+mn-lt"/>
              </a:rPr>
              <a:t> 사용자 정의 </a:t>
            </a:r>
            <a:r>
              <a:rPr lang="ko-KR" dirty="0" err="1">
                <a:ea typeface="+mn-lt"/>
                <a:cs typeface="+mn-lt"/>
              </a:rPr>
              <a:t>함수명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from</a:t>
            </a:r>
            <a:r>
              <a:rPr lang="ko-KR" dirty="0">
                <a:ea typeface="+mn-lt"/>
                <a:cs typeface="+mn-lt"/>
              </a:rPr>
              <a:t> 테이블명; </a:t>
            </a:r>
            <a:endParaRPr lang="ko-KR" altLang="en-US" dirty="0">
              <a:ea typeface="맑은 고딕" panose="020B0503020000020004" pitchFamily="34" charset="-127"/>
              <a:cs typeface="+mn-lt"/>
            </a:endParaRPr>
          </a:p>
          <a:p>
            <a:r>
              <a:rPr lang="ko-KR" dirty="0" err="1">
                <a:ea typeface="+mn-lt"/>
                <a:cs typeface="+mn-lt"/>
              </a:rPr>
              <a:t>insert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into</a:t>
            </a:r>
            <a:r>
              <a:rPr lang="ko-KR" dirty="0">
                <a:ea typeface="+mn-lt"/>
                <a:cs typeface="+mn-lt"/>
              </a:rPr>
              <a:t> 테이블명(</a:t>
            </a:r>
            <a:r>
              <a:rPr lang="ko-KR" dirty="0" err="1">
                <a:ea typeface="+mn-lt"/>
                <a:cs typeface="+mn-lt"/>
              </a:rPr>
              <a:t>속성명</a:t>
            </a:r>
            <a:r>
              <a:rPr lang="ko-KR" dirty="0">
                <a:ea typeface="+mn-lt"/>
                <a:cs typeface="+mn-lt"/>
              </a:rPr>
              <a:t>) </a:t>
            </a:r>
            <a:r>
              <a:rPr lang="ko-KR" dirty="0" err="1">
                <a:ea typeface="+mn-lt"/>
                <a:cs typeface="+mn-lt"/>
              </a:rPr>
              <a:t>values</a:t>
            </a:r>
            <a:r>
              <a:rPr lang="ko-KR" dirty="0">
                <a:ea typeface="+mn-lt"/>
                <a:cs typeface="+mn-lt"/>
              </a:rPr>
              <a:t> (사용자 정의 </a:t>
            </a:r>
            <a:r>
              <a:rPr lang="ko-KR" dirty="0" err="1">
                <a:ea typeface="+mn-lt"/>
                <a:cs typeface="+mn-lt"/>
              </a:rPr>
              <a:t>함수명</a:t>
            </a:r>
            <a:r>
              <a:rPr lang="ko-KR" dirty="0">
                <a:ea typeface="+mn-lt"/>
                <a:cs typeface="+mn-lt"/>
              </a:rPr>
              <a:t>);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2575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160A-9BBF-4925-907B-179B4525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사용자 정의 함수 제거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A25C3-D7FF-4470-8178-B22AEB96C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 err="1">
                <a:ea typeface="+mn-lt"/>
                <a:cs typeface="+mn-lt"/>
              </a:rPr>
              <a:t>drop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function</a:t>
            </a:r>
            <a:r>
              <a:rPr lang="ko-KR" dirty="0">
                <a:ea typeface="+mn-lt"/>
                <a:cs typeface="+mn-lt"/>
              </a:rPr>
              <a:t> 사용자 정의 </a:t>
            </a:r>
            <a:r>
              <a:rPr lang="ko-KR" dirty="0" err="1">
                <a:ea typeface="+mn-lt"/>
                <a:cs typeface="+mn-lt"/>
              </a:rPr>
              <a:t>함수명</a:t>
            </a:r>
            <a:r>
              <a:rPr lang="ko-KR" dirty="0">
                <a:ea typeface="+mn-lt"/>
                <a:cs typeface="+mn-lt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563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테마</vt:lpstr>
      <vt:lpstr>Section 78</vt:lpstr>
      <vt:lpstr>사용자 정의 함수의 개요</vt:lpstr>
      <vt:lpstr>사용자 정의 함수의 구성</vt:lpstr>
      <vt:lpstr>사용자 정의 함수 생성</vt:lpstr>
      <vt:lpstr>사용자 정의 함수 생성</vt:lpstr>
      <vt:lpstr>사용자 정의 함수 실행</vt:lpstr>
      <vt:lpstr>사용자 정의 함수 제거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</dc:title>
  <dc:creator/>
  <cp:lastModifiedBy/>
  <cp:revision>45</cp:revision>
  <dcterms:created xsi:type="dcterms:W3CDTF">2012-07-30T17:18:39Z</dcterms:created>
  <dcterms:modified xsi:type="dcterms:W3CDTF">2020-11-12T10:15:07Z</dcterms:modified>
</cp:coreProperties>
</file>