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BEAE90-7C37-48F6-A0CA-50D96B150DAF}" v="323" dt="2020-11-12T10:21:49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BEBEAE90-7C37-48F6-A0CA-50D96B150DAF}"/>
    <pc:docChg chg="addSld modSld">
      <pc:chgData name="Kim Taeheon" userId="385814b8f76df9d8" providerId="Windows Live" clId="Web-{BEBEAE90-7C37-48F6-A0CA-50D96B150DAF}" dt="2020-11-12T10:21:48.793" v="305" actId="20577"/>
      <pc:docMkLst>
        <pc:docMk/>
      </pc:docMkLst>
      <pc:sldChg chg="modSp">
        <pc:chgData name="Kim Taeheon" userId="385814b8f76df9d8" providerId="Windows Live" clId="Web-{BEBEAE90-7C37-48F6-A0CA-50D96B150DAF}" dt="2020-11-12T10:15:50.285" v="32" actId="20577"/>
        <pc:sldMkLst>
          <pc:docMk/>
          <pc:sldMk cId="3569210928" sldId="256"/>
        </pc:sldMkLst>
        <pc:spChg chg="mod">
          <ac:chgData name="Kim Taeheon" userId="385814b8f76df9d8" providerId="Windows Live" clId="Web-{BEBEAE90-7C37-48F6-A0CA-50D96B150DAF}" dt="2020-11-12T10:15:29.909" v="18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BEBEAE90-7C37-48F6-A0CA-50D96B150DAF}" dt="2020-11-12T10:15:50.285" v="32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BEBEAE90-7C37-48F6-A0CA-50D96B150DAF}" dt="2020-11-12T10:16:02.738" v="43" actId="20577"/>
        <pc:sldMkLst>
          <pc:docMk/>
          <pc:sldMk cId="4263483175" sldId="257"/>
        </pc:sldMkLst>
        <pc:spChg chg="mod">
          <ac:chgData name="Kim Taeheon" userId="385814b8f76df9d8" providerId="Windows Live" clId="Web-{BEBEAE90-7C37-48F6-A0CA-50D96B150DAF}" dt="2020-11-12T10:15:54.660" v="35" actId="20577"/>
          <ac:spMkLst>
            <pc:docMk/>
            <pc:sldMk cId="4263483175" sldId="257"/>
            <ac:spMk id="2" creationId="{2F21232F-58A3-42EC-8447-3FDF5314FC95}"/>
          </ac:spMkLst>
        </pc:spChg>
        <pc:spChg chg="mod">
          <ac:chgData name="Kim Taeheon" userId="385814b8f76df9d8" providerId="Windows Live" clId="Web-{BEBEAE90-7C37-48F6-A0CA-50D96B150DAF}" dt="2020-11-12T10:16:02.738" v="43" actId="20577"/>
          <ac:spMkLst>
            <pc:docMk/>
            <pc:sldMk cId="4263483175" sldId="257"/>
            <ac:spMk id="3" creationId="{E91AD033-F136-4164-8AD0-023616D24B6B}"/>
          </ac:spMkLst>
        </pc:spChg>
      </pc:sldChg>
      <pc:sldChg chg="modSp new">
        <pc:chgData name="Kim Taeheon" userId="385814b8f76df9d8" providerId="Windows Live" clId="Web-{BEBEAE90-7C37-48F6-A0CA-50D96B150DAF}" dt="2020-11-12T10:16:51.598" v="83" actId="20577"/>
        <pc:sldMkLst>
          <pc:docMk/>
          <pc:sldMk cId="1622810012" sldId="258"/>
        </pc:sldMkLst>
        <pc:spChg chg="mod">
          <ac:chgData name="Kim Taeheon" userId="385814b8f76df9d8" providerId="Windows Live" clId="Web-{BEBEAE90-7C37-48F6-A0CA-50D96B150DAF}" dt="2020-11-12T10:16:08.004" v="46" actId="20577"/>
          <ac:spMkLst>
            <pc:docMk/>
            <pc:sldMk cId="1622810012" sldId="258"/>
            <ac:spMk id="2" creationId="{E93E3FED-EE18-4782-9FAB-30596F66EC70}"/>
          </ac:spMkLst>
        </pc:spChg>
        <pc:spChg chg="mod">
          <ac:chgData name="Kim Taeheon" userId="385814b8f76df9d8" providerId="Windows Live" clId="Web-{BEBEAE90-7C37-48F6-A0CA-50D96B150DAF}" dt="2020-11-12T10:16:51.598" v="83" actId="20577"/>
          <ac:spMkLst>
            <pc:docMk/>
            <pc:sldMk cId="1622810012" sldId="258"/>
            <ac:spMk id="3" creationId="{A1D6C97B-AB97-4B83-AD9B-0CE03BB2FCE5}"/>
          </ac:spMkLst>
        </pc:spChg>
      </pc:sldChg>
      <pc:sldChg chg="modSp new">
        <pc:chgData name="Kim Taeheon" userId="385814b8f76df9d8" providerId="Windows Live" clId="Web-{BEBEAE90-7C37-48F6-A0CA-50D96B150DAF}" dt="2020-11-12T10:18:25.476" v="143" actId="20577"/>
        <pc:sldMkLst>
          <pc:docMk/>
          <pc:sldMk cId="82758244" sldId="259"/>
        </pc:sldMkLst>
        <pc:spChg chg="mod">
          <ac:chgData name="Kim Taeheon" userId="385814b8f76df9d8" providerId="Windows Live" clId="Web-{BEBEAE90-7C37-48F6-A0CA-50D96B150DAF}" dt="2020-11-12T10:17:01.864" v="86" actId="20577"/>
          <ac:spMkLst>
            <pc:docMk/>
            <pc:sldMk cId="82758244" sldId="259"/>
            <ac:spMk id="2" creationId="{FEB7AEC6-CC2F-438F-B5AA-11BF449CC625}"/>
          </ac:spMkLst>
        </pc:spChg>
        <pc:spChg chg="mod">
          <ac:chgData name="Kim Taeheon" userId="385814b8f76df9d8" providerId="Windows Live" clId="Web-{BEBEAE90-7C37-48F6-A0CA-50D96B150DAF}" dt="2020-11-12T10:18:25.476" v="143" actId="20577"/>
          <ac:spMkLst>
            <pc:docMk/>
            <pc:sldMk cId="82758244" sldId="259"/>
            <ac:spMk id="3" creationId="{F3A5730B-9C7A-4FE8-A9D5-EA0D2511AFC1}"/>
          </ac:spMkLst>
        </pc:spChg>
      </pc:sldChg>
      <pc:sldChg chg="modSp new">
        <pc:chgData name="Kim Taeheon" userId="385814b8f76df9d8" providerId="Windows Live" clId="Web-{BEBEAE90-7C37-48F6-A0CA-50D96B150DAF}" dt="2020-11-12T10:18:41.679" v="157" actId="20577"/>
        <pc:sldMkLst>
          <pc:docMk/>
          <pc:sldMk cId="3160259133" sldId="260"/>
        </pc:sldMkLst>
        <pc:spChg chg="mod">
          <ac:chgData name="Kim Taeheon" userId="385814b8f76df9d8" providerId="Windows Live" clId="Web-{BEBEAE90-7C37-48F6-A0CA-50D96B150DAF}" dt="2020-11-12T10:18:32.085" v="146" actId="20577"/>
          <ac:spMkLst>
            <pc:docMk/>
            <pc:sldMk cId="3160259133" sldId="260"/>
            <ac:spMk id="2" creationId="{C6ABE10D-503A-4614-964A-D104B4B1D51D}"/>
          </ac:spMkLst>
        </pc:spChg>
        <pc:spChg chg="mod">
          <ac:chgData name="Kim Taeheon" userId="385814b8f76df9d8" providerId="Windows Live" clId="Web-{BEBEAE90-7C37-48F6-A0CA-50D96B150DAF}" dt="2020-11-12T10:18:41.679" v="157" actId="20577"/>
          <ac:spMkLst>
            <pc:docMk/>
            <pc:sldMk cId="3160259133" sldId="260"/>
            <ac:spMk id="3" creationId="{8325562D-B931-4C6A-96AD-8A9867826B56}"/>
          </ac:spMkLst>
        </pc:spChg>
      </pc:sldChg>
      <pc:sldChg chg="modSp new">
        <pc:chgData name="Kim Taeheon" userId="385814b8f76df9d8" providerId="Windows Live" clId="Web-{BEBEAE90-7C37-48F6-A0CA-50D96B150DAF}" dt="2020-11-12T10:18:57.679" v="177" actId="20577"/>
        <pc:sldMkLst>
          <pc:docMk/>
          <pc:sldMk cId="346000019" sldId="261"/>
        </pc:sldMkLst>
        <pc:spChg chg="mod">
          <ac:chgData name="Kim Taeheon" userId="385814b8f76df9d8" providerId="Windows Live" clId="Web-{BEBEAE90-7C37-48F6-A0CA-50D96B150DAF}" dt="2020-11-12T10:18:45.257" v="160" actId="20577"/>
          <ac:spMkLst>
            <pc:docMk/>
            <pc:sldMk cId="346000019" sldId="261"/>
            <ac:spMk id="2" creationId="{31E17CBD-BF91-4F24-B50F-DCC0AEFE8D20}"/>
          </ac:spMkLst>
        </pc:spChg>
        <pc:spChg chg="mod">
          <ac:chgData name="Kim Taeheon" userId="385814b8f76df9d8" providerId="Windows Live" clId="Web-{BEBEAE90-7C37-48F6-A0CA-50D96B150DAF}" dt="2020-11-12T10:18:57.679" v="177" actId="20577"/>
          <ac:spMkLst>
            <pc:docMk/>
            <pc:sldMk cId="346000019" sldId="261"/>
            <ac:spMk id="3" creationId="{63EAC5B1-6249-4151-BCAE-0B0C82295211}"/>
          </ac:spMkLst>
        </pc:spChg>
      </pc:sldChg>
      <pc:sldChg chg="modSp new">
        <pc:chgData name="Kim Taeheon" userId="385814b8f76df9d8" providerId="Windows Live" clId="Web-{BEBEAE90-7C37-48F6-A0CA-50D96B150DAF}" dt="2020-11-12T10:19:18.274" v="193" actId="20577"/>
        <pc:sldMkLst>
          <pc:docMk/>
          <pc:sldMk cId="1507087051" sldId="262"/>
        </pc:sldMkLst>
        <pc:spChg chg="mod">
          <ac:chgData name="Kim Taeheon" userId="385814b8f76df9d8" providerId="Windows Live" clId="Web-{BEBEAE90-7C37-48F6-A0CA-50D96B150DAF}" dt="2020-11-12T10:19:01.117" v="180" actId="20577"/>
          <ac:spMkLst>
            <pc:docMk/>
            <pc:sldMk cId="1507087051" sldId="262"/>
            <ac:spMk id="2" creationId="{77948C29-2845-4C4B-BD54-A6D648CBB45B}"/>
          </ac:spMkLst>
        </pc:spChg>
        <pc:spChg chg="mod">
          <ac:chgData name="Kim Taeheon" userId="385814b8f76df9d8" providerId="Windows Live" clId="Web-{BEBEAE90-7C37-48F6-A0CA-50D96B150DAF}" dt="2020-11-12T10:19:18.274" v="193" actId="20577"/>
          <ac:spMkLst>
            <pc:docMk/>
            <pc:sldMk cId="1507087051" sldId="262"/>
            <ac:spMk id="3" creationId="{70C47313-F039-4FCD-9AEE-61525C7E726C}"/>
          </ac:spMkLst>
        </pc:spChg>
      </pc:sldChg>
      <pc:sldChg chg="addSp modSp new">
        <pc:chgData name="Kim Taeheon" userId="385814b8f76df9d8" providerId="Windows Live" clId="Web-{BEBEAE90-7C37-48F6-A0CA-50D96B150DAF}" dt="2020-11-12T10:19:37.962" v="210" actId="1076"/>
        <pc:sldMkLst>
          <pc:docMk/>
          <pc:sldMk cId="4216461357" sldId="263"/>
        </pc:sldMkLst>
        <pc:spChg chg="mod">
          <ac:chgData name="Kim Taeheon" userId="385814b8f76df9d8" providerId="Windows Live" clId="Web-{BEBEAE90-7C37-48F6-A0CA-50D96B150DAF}" dt="2020-11-12T10:19:23.774" v="196" actId="20577"/>
          <ac:spMkLst>
            <pc:docMk/>
            <pc:sldMk cId="4216461357" sldId="263"/>
            <ac:spMk id="2" creationId="{58C9E77E-C529-467B-925C-A7CCACCC578E}"/>
          </ac:spMkLst>
        </pc:spChg>
        <pc:spChg chg="mod">
          <ac:chgData name="Kim Taeheon" userId="385814b8f76df9d8" providerId="Windows Live" clId="Web-{BEBEAE90-7C37-48F6-A0CA-50D96B150DAF}" dt="2020-11-12T10:19:34.196" v="207" actId="20577"/>
          <ac:spMkLst>
            <pc:docMk/>
            <pc:sldMk cId="4216461357" sldId="263"/>
            <ac:spMk id="3" creationId="{F687B499-BC30-4F3A-B105-A883DE4152BC}"/>
          </ac:spMkLst>
        </pc:spChg>
        <pc:graphicFrameChg chg="add mod">
          <ac:chgData name="Kim Taeheon" userId="385814b8f76df9d8" providerId="Windows Live" clId="Web-{BEBEAE90-7C37-48F6-A0CA-50D96B150DAF}" dt="2020-11-12T10:19:37.962" v="210" actId="1076"/>
          <ac:graphicFrameMkLst>
            <pc:docMk/>
            <pc:sldMk cId="4216461357" sldId="263"/>
            <ac:graphicFrameMk id="5" creationId="{E1259B75-DB80-496D-806A-F795FE7E1B40}"/>
          </ac:graphicFrameMkLst>
        </pc:graphicFrameChg>
      </pc:sldChg>
      <pc:sldChg chg="modSp new">
        <pc:chgData name="Kim Taeheon" userId="385814b8f76df9d8" providerId="Windows Live" clId="Web-{BEBEAE90-7C37-48F6-A0CA-50D96B150DAF}" dt="2020-11-12T10:20:06.228" v="227" actId="20577"/>
        <pc:sldMkLst>
          <pc:docMk/>
          <pc:sldMk cId="2000969805" sldId="264"/>
        </pc:sldMkLst>
        <pc:spChg chg="mod">
          <ac:chgData name="Kim Taeheon" userId="385814b8f76df9d8" providerId="Windows Live" clId="Web-{BEBEAE90-7C37-48F6-A0CA-50D96B150DAF}" dt="2020-11-12T10:19:46.243" v="212" actId="20577"/>
          <ac:spMkLst>
            <pc:docMk/>
            <pc:sldMk cId="2000969805" sldId="264"/>
            <ac:spMk id="2" creationId="{F5940EF4-A0C2-48A6-B5B1-1E20347E091F}"/>
          </ac:spMkLst>
        </pc:spChg>
        <pc:spChg chg="mod">
          <ac:chgData name="Kim Taeheon" userId="385814b8f76df9d8" providerId="Windows Live" clId="Web-{BEBEAE90-7C37-48F6-A0CA-50D96B150DAF}" dt="2020-11-12T10:20:06.228" v="227" actId="20577"/>
          <ac:spMkLst>
            <pc:docMk/>
            <pc:sldMk cId="2000969805" sldId="264"/>
            <ac:spMk id="3" creationId="{381A9D20-E12C-4745-9218-820D695B4758}"/>
          </ac:spMkLst>
        </pc:spChg>
      </pc:sldChg>
      <pc:sldChg chg="modSp new">
        <pc:chgData name="Kim Taeheon" userId="385814b8f76df9d8" providerId="Windows Live" clId="Web-{BEBEAE90-7C37-48F6-A0CA-50D96B150DAF}" dt="2020-11-12T10:20:30.166" v="257" actId="20577"/>
        <pc:sldMkLst>
          <pc:docMk/>
          <pc:sldMk cId="3613641359" sldId="265"/>
        </pc:sldMkLst>
        <pc:spChg chg="mod">
          <ac:chgData name="Kim Taeheon" userId="385814b8f76df9d8" providerId="Windows Live" clId="Web-{BEBEAE90-7C37-48F6-A0CA-50D96B150DAF}" dt="2020-11-12T10:20:09.978" v="240" actId="20577"/>
          <ac:spMkLst>
            <pc:docMk/>
            <pc:sldMk cId="3613641359" sldId="265"/>
            <ac:spMk id="2" creationId="{CCE82315-E26D-457C-AA22-AEAF583DC0F5}"/>
          </ac:spMkLst>
        </pc:spChg>
        <pc:spChg chg="mod">
          <ac:chgData name="Kim Taeheon" userId="385814b8f76df9d8" providerId="Windows Live" clId="Web-{BEBEAE90-7C37-48F6-A0CA-50D96B150DAF}" dt="2020-11-12T10:20:30.166" v="257" actId="20577"/>
          <ac:spMkLst>
            <pc:docMk/>
            <pc:sldMk cId="3613641359" sldId="265"/>
            <ac:spMk id="3" creationId="{C2738168-B046-42FB-A02C-B5E8477402FF}"/>
          </ac:spMkLst>
        </pc:spChg>
      </pc:sldChg>
      <pc:sldChg chg="modSp new">
        <pc:chgData name="Kim Taeheon" userId="385814b8f76df9d8" providerId="Windows Live" clId="Web-{BEBEAE90-7C37-48F6-A0CA-50D96B150DAF}" dt="2020-11-12T10:21:48.777" v="304" actId="20577"/>
        <pc:sldMkLst>
          <pc:docMk/>
          <pc:sldMk cId="169685586" sldId="266"/>
        </pc:sldMkLst>
        <pc:spChg chg="mod">
          <ac:chgData name="Kim Taeheon" userId="385814b8f76df9d8" providerId="Windows Live" clId="Web-{BEBEAE90-7C37-48F6-A0CA-50D96B150DAF}" dt="2020-11-12T10:21:48.777" v="304" actId="20577"/>
          <ac:spMkLst>
            <pc:docMk/>
            <pc:sldMk cId="169685586" sldId="266"/>
            <ac:spMk id="3" creationId="{B26AD793-9636-4D13-BDF1-B8E9539A51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80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제어문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2315-E26D-457C-AA22-AEAF583D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명시적 커서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8168-B046-42FB-A02C-B5E847740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dirty="0">
                <a:ea typeface="+mn-lt"/>
                <a:cs typeface="+mn-lt"/>
              </a:rPr>
              <a:t>-선언 형식</a:t>
            </a:r>
            <a:endParaRPr lang="ko-KR" altLang="en-US" dirty="0"/>
          </a:p>
          <a:p>
            <a:r>
              <a:rPr lang="ko-KR" dirty="0">
                <a:latin typeface="Consolas"/>
                <a:ea typeface="맑은 고딕"/>
              </a:rPr>
              <a:t>cursor 커서명(매개변수1,매개변수2,.);
</a:t>
            </a:r>
            <a:r>
              <a:rPr lang="ko-KR" dirty="0" err="1">
                <a:latin typeface="Consolas"/>
                <a:ea typeface="맑은 고딕"/>
              </a:rPr>
              <a:t>is</a:t>
            </a:r>
            <a:r>
              <a:rPr lang="ko-KR" dirty="0">
                <a:latin typeface="Consolas"/>
                <a:ea typeface="맑은 고딕"/>
              </a:rPr>
              <a:t>
</a:t>
            </a:r>
            <a:r>
              <a:rPr lang="ko-KR" dirty="0" err="1">
                <a:latin typeface="Consolas"/>
                <a:ea typeface="맑은 고딕"/>
              </a:rPr>
              <a:t>select</a:t>
            </a:r>
            <a:r>
              <a:rPr lang="ko-KR" dirty="0">
                <a:latin typeface="Consolas"/>
                <a:ea typeface="맑은 고딕"/>
              </a:rPr>
              <a:t> 문;</a:t>
            </a:r>
          </a:p>
          <a:p>
            <a:r>
              <a:rPr lang="ko-KR" dirty="0">
                <a:ea typeface="+mn-lt"/>
                <a:cs typeface="+mn-lt"/>
              </a:rPr>
              <a:t>-열기 형식</a:t>
            </a:r>
            <a:endParaRPr lang="ko-KR" altLang="en-US" dirty="0">
              <a:latin typeface="Consolas"/>
              <a:ea typeface="맑은 고딕"/>
            </a:endParaRPr>
          </a:p>
          <a:p>
            <a:r>
              <a:rPr lang="ko-KR" dirty="0" err="1">
                <a:latin typeface="Consolas"/>
                <a:ea typeface="맑은 고딕"/>
              </a:rPr>
              <a:t>open</a:t>
            </a:r>
            <a:r>
              <a:rPr lang="ko-KR" dirty="0">
                <a:latin typeface="Consolas"/>
                <a:ea typeface="맑은 고딕"/>
              </a:rPr>
              <a:t> </a:t>
            </a:r>
            <a:r>
              <a:rPr lang="ko-KR" dirty="0" err="1">
                <a:latin typeface="Consolas"/>
                <a:ea typeface="맑은 고딕"/>
              </a:rPr>
              <a:t>커서명</a:t>
            </a:r>
            <a:r>
              <a:rPr lang="ko-KR" dirty="0">
                <a:latin typeface="Consolas"/>
                <a:ea typeface="맑은 고딕"/>
              </a:rPr>
              <a:t>(매개변수1,매개변수2,)</a:t>
            </a:r>
            <a:endParaRPr lang="ko-KR" dirty="0">
              <a:latin typeface="맑은 고딕" panose="020F0502020204030204"/>
              <a:ea typeface="맑은 고딕" panose="020B0503020000020004" pitchFamily="34" charset="-127"/>
            </a:endParaRPr>
          </a:p>
          <a:p>
            <a:r>
              <a:rPr lang="ko-KR" dirty="0">
                <a:ea typeface="+mn-lt"/>
                <a:cs typeface="+mn-lt"/>
              </a:rPr>
              <a:t>패치 형식</a:t>
            </a:r>
          </a:p>
          <a:p>
            <a:r>
              <a:rPr lang="en-US" altLang="ko-KR" dirty="0">
                <a:latin typeface="Consolas"/>
                <a:ea typeface="맑은 고딕"/>
              </a:rPr>
              <a:t>fetch</a:t>
            </a:r>
            <a:r>
              <a:rPr lang="ko-KR" dirty="0">
                <a:latin typeface="Consolas"/>
                <a:ea typeface="맑은 고딕"/>
              </a:rPr>
              <a:t> </a:t>
            </a:r>
            <a:r>
              <a:rPr lang="ko-KR" err="1">
                <a:latin typeface="Consolas"/>
                <a:ea typeface="맑은 고딕"/>
              </a:rPr>
              <a:t>커서명</a:t>
            </a:r>
            <a:r>
              <a:rPr lang="ko-KR" dirty="0">
                <a:latin typeface="Consolas"/>
                <a:ea typeface="맑은 고딕"/>
              </a:rPr>
              <a:t> </a:t>
            </a:r>
            <a:r>
              <a:rPr lang="en-US" altLang="ko-KR" dirty="0">
                <a:latin typeface="Consolas"/>
                <a:ea typeface="맑은 고딕"/>
              </a:rPr>
              <a:t>into</a:t>
            </a:r>
            <a:r>
              <a:rPr lang="ko-KR" dirty="0">
                <a:latin typeface="Consolas"/>
                <a:ea typeface="맑은 고딕"/>
              </a:rPr>
              <a:t> 변수</a:t>
            </a:r>
            <a:r>
              <a:rPr lang="en-US" altLang="ko-KR" dirty="0">
                <a:latin typeface="Consolas"/>
                <a:ea typeface="맑은 고딕"/>
              </a:rPr>
              <a:t>1,</a:t>
            </a:r>
            <a:r>
              <a:rPr lang="ko-KR" dirty="0">
                <a:latin typeface="Consolas"/>
                <a:ea typeface="맑은 고딕"/>
              </a:rPr>
              <a:t> 변수</a:t>
            </a:r>
            <a:r>
              <a:rPr lang="en-US" altLang="ko-KR" dirty="0">
                <a:latin typeface="Consolas"/>
                <a:ea typeface="맑은 고딕"/>
              </a:rPr>
              <a:t>,..;</a:t>
            </a:r>
          </a:p>
          <a:p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닫기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형식</a:t>
            </a:r>
            <a:endParaRPr lang="en-US" altLang="ko-KR" dirty="0" err="1">
              <a:latin typeface="Consolas"/>
              <a:ea typeface="맑은 고딕"/>
            </a:endParaRPr>
          </a:p>
          <a:p>
            <a:r>
              <a:rPr lang="en-US" dirty="0">
                <a:latin typeface="Consolas"/>
                <a:ea typeface="맑은 고딕"/>
              </a:rPr>
              <a:t>close </a:t>
            </a:r>
            <a:r>
              <a:rPr lang="en-US" dirty="0" err="1">
                <a:latin typeface="Consolas"/>
                <a:ea typeface="맑은 고딕"/>
              </a:rPr>
              <a:t>커서명</a:t>
            </a:r>
            <a:r>
              <a:rPr lang="en-US" dirty="0">
                <a:latin typeface="Consolas"/>
                <a:ea typeface="맑은 고딕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4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0694-0A43-4DA6-9689-1F34785A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D793-9636-4D13-BDF1-B8E9539A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dirty="0" err="1">
                <a:ea typeface="+mn-lt"/>
                <a:cs typeface="+mn-lt"/>
              </a:rPr>
              <a:t>declare</a:t>
            </a:r>
            <a:r>
              <a:rPr lang="ko-KR" dirty="0">
                <a:ea typeface="+mn-lt"/>
                <a:cs typeface="+mn-lt"/>
              </a:rPr>
              <a:t> 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p_name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employee.name%type</a:t>
            </a:r>
            <a:r>
              <a:rPr lang="ko-KR" dirty="0">
                <a:ea typeface="+mn-lt"/>
                <a:cs typeface="+mn-lt"/>
              </a:rPr>
              <a:t>; </a:t>
            </a:r>
            <a:endParaRPr lang="ko-KR" altLang="en-US">
              <a:ea typeface="+mn-lt"/>
              <a:cs typeface="+mn-lt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cursor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cur_name</a:t>
            </a:r>
            <a:r>
              <a:rPr lang="ko-KR" dirty="0">
                <a:ea typeface="+mn-lt"/>
                <a:cs typeface="+mn-lt"/>
              </a:rPr>
              <a:t>(</a:t>
            </a:r>
            <a:r>
              <a:rPr lang="ko-KR" dirty="0" err="1">
                <a:ea typeface="+mn-lt"/>
                <a:cs typeface="+mn-lt"/>
              </a:rPr>
              <a:t>ff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int</a:t>
            </a:r>
            <a:r>
              <a:rPr lang="ko-KR" dirty="0">
                <a:ea typeface="+mn-lt"/>
                <a:cs typeface="+mn-lt"/>
              </a:rPr>
              <a:t>) </a:t>
            </a:r>
            <a:endParaRPr lang="ko-KR" altLang="en-US" dirty="0">
              <a:ea typeface="+mn-lt"/>
              <a:cs typeface="+mn-lt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is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select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name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from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employee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where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id</a:t>
            </a:r>
            <a:r>
              <a:rPr lang="ko-KR" dirty="0">
                <a:ea typeface="+mn-lt"/>
                <a:cs typeface="+mn-lt"/>
              </a:rPr>
              <a:t> &gt;=</a:t>
            </a:r>
            <a:r>
              <a:rPr lang="ko-KR" dirty="0" err="1">
                <a:ea typeface="+mn-lt"/>
                <a:cs typeface="+mn-lt"/>
              </a:rPr>
              <a:t>ff</a:t>
            </a:r>
            <a:r>
              <a:rPr lang="ko-KR" dirty="0">
                <a:ea typeface="+mn-lt"/>
                <a:cs typeface="+mn-lt"/>
              </a:rPr>
              <a:t>;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err="1">
                <a:ea typeface="+mn-lt"/>
                <a:cs typeface="+mn-lt"/>
              </a:rPr>
              <a:t>begin</a:t>
            </a:r>
            <a:r>
              <a:rPr lang="ko-KR" dirty="0">
                <a:ea typeface="+mn-lt"/>
                <a:cs typeface="+mn-lt"/>
              </a:rPr>
              <a:t> </a:t>
            </a:r>
            <a:endParaRPr lang="ko-KR" altLang="en-US">
              <a:ea typeface="+mn-lt"/>
              <a:cs typeface="+mn-lt"/>
            </a:endParaRPr>
          </a:p>
          <a:p>
            <a:pPr lvl="2"/>
            <a:r>
              <a:rPr lang="ko-KR" dirty="0" err="1">
                <a:ea typeface="+mn-lt"/>
                <a:cs typeface="+mn-lt"/>
              </a:rPr>
              <a:t>open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cur_name</a:t>
            </a:r>
            <a:r>
              <a:rPr lang="ko-KR" dirty="0">
                <a:ea typeface="+mn-lt"/>
                <a:cs typeface="+mn-lt"/>
              </a:rPr>
              <a:t>(20);</a:t>
            </a:r>
            <a:endParaRPr lang="ko-KR" altLang="en-US" dirty="0">
              <a:ea typeface="+mn-lt"/>
              <a:cs typeface="+mn-lt"/>
            </a:endParaRPr>
          </a:p>
          <a:p>
            <a:pPr lvl="1"/>
            <a:r>
              <a:rPr lang="en-US" altLang="ko-KR" dirty="0">
                <a:ea typeface="+mn-lt"/>
                <a:cs typeface="+mn-lt"/>
              </a:rPr>
              <a:t>Loop</a:t>
            </a:r>
            <a:endParaRPr lang="ko-KR" altLang="en-US" dirty="0">
              <a:ea typeface="+mn-lt"/>
              <a:cs typeface="+mn-lt"/>
            </a:endParaRPr>
          </a:p>
          <a:p>
            <a:pPr lvl="2"/>
            <a:r>
              <a:rPr lang="ko-KR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fetch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cur_name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into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p_name</a:t>
            </a:r>
            <a:r>
              <a:rPr lang="ko-KR" dirty="0">
                <a:ea typeface="+mn-lt"/>
                <a:cs typeface="+mn-lt"/>
              </a:rPr>
              <a:t>; </a:t>
            </a:r>
            <a:endParaRPr lang="ko-KR" altLang="en-US">
              <a:ea typeface="+mn-lt"/>
              <a:cs typeface="+mn-lt"/>
            </a:endParaRPr>
          </a:p>
          <a:p>
            <a:pPr lvl="2"/>
            <a:r>
              <a:rPr lang="ko-KR" dirty="0" err="1">
                <a:ea typeface="+mn-lt"/>
                <a:cs typeface="+mn-lt"/>
              </a:rPr>
              <a:t>exit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when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cur_name%notfound</a:t>
            </a:r>
            <a:r>
              <a:rPr lang="ko-KR" dirty="0">
                <a:ea typeface="+mn-lt"/>
                <a:cs typeface="+mn-lt"/>
              </a:rPr>
              <a:t>; </a:t>
            </a:r>
            <a:endParaRPr lang="ko-KR" altLang="en-US">
              <a:ea typeface="+mn-lt"/>
              <a:cs typeface="+mn-lt"/>
            </a:endParaRPr>
          </a:p>
          <a:p>
            <a:pPr lvl="2"/>
            <a:r>
              <a:rPr lang="ko-KR" dirty="0" err="1">
                <a:ea typeface="+mn-lt"/>
                <a:cs typeface="+mn-lt"/>
              </a:rPr>
              <a:t>dbms_output.put_line</a:t>
            </a:r>
            <a:r>
              <a:rPr lang="ko-KR" dirty="0">
                <a:ea typeface="+mn-lt"/>
                <a:cs typeface="+mn-lt"/>
              </a:rPr>
              <a:t>(</a:t>
            </a:r>
            <a:r>
              <a:rPr lang="ko-KR" dirty="0" err="1">
                <a:ea typeface="+mn-lt"/>
                <a:cs typeface="+mn-lt"/>
              </a:rPr>
              <a:t>p_name</a:t>
            </a:r>
            <a:r>
              <a:rPr lang="ko-KR" dirty="0">
                <a:ea typeface="+mn-lt"/>
                <a:cs typeface="+mn-lt"/>
              </a:rPr>
              <a:t>); </a:t>
            </a:r>
            <a:endParaRPr lang="ko-KR" altLang="en-US" dirty="0">
              <a:ea typeface="+mn-lt"/>
              <a:cs typeface="+mn-lt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end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loop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end</a:t>
            </a:r>
            <a:endParaRPr lang="ko-KR" altLang="en-US" dirty="0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968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232F-58A3-42EC-8447-3FDF5314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제어문의 개요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D033-F136-4164-8AD0-023616D24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절차형 </a:t>
            </a:r>
            <a:r>
              <a:rPr lang="ko-KR" dirty="0" err="1">
                <a:ea typeface="+mn-lt"/>
                <a:cs typeface="+mn-lt"/>
              </a:rPr>
              <a:t>sql은</a:t>
            </a:r>
            <a:r>
              <a:rPr lang="ko-KR" dirty="0">
                <a:ea typeface="+mn-lt"/>
                <a:cs typeface="+mn-lt"/>
              </a:rPr>
              <a:t> '</a:t>
            </a:r>
            <a:r>
              <a:rPr lang="ko-KR" dirty="0" err="1">
                <a:ea typeface="+mn-lt"/>
                <a:cs typeface="+mn-lt"/>
              </a:rPr>
              <a:t>절차형'이라는</a:t>
            </a:r>
            <a:r>
              <a:rPr lang="ko-KR" dirty="0">
                <a:ea typeface="+mn-lt"/>
                <a:cs typeface="+mn-lt"/>
              </a:rPr>
              <a:t> 말 그대로 </a:t>
            </a:r>
            <a:r>
              <a:rPr lang="ko-KR" dirty="0" err="1">
                <a:ea typeface="+mn-lt"/>
                <a:cs typeface="+mn-lt"/>
              </a:rPr>
              <a:t>sql</a:t>
            </a:r>
            <a:r>
              <a:rPr lang="ko-KR" dirty="0">
                <a:ea typeface="+mn-lt"/>
                <a:cs typeface="+mn-lt"/>
              </a:rPr>
              <a:t> 명령어의 서술된 순서에 따라 차례 대로 실행되는데 제어문은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 이러한 진행 순서를 변경하기 위해 사용하는 명령문이다.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26348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3FED-EE18-4782-9FAB-30596F66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if문</a:t>
            </a:r>
            <a:endParaRPr lang="ko-KR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6C97B-AB97-4B83-AD9B-0CE03BB2F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조건문을 위해 사용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endParaRPr lang="ko-KR" dirty="0">
              <a:ea typeface="맑은 고딕"/>
            </a:endParaRPr>
          </a:p>
          <a:p>
            <a:r>
              <a:rPr lang="en-US" altLang="ko-KR" dirty="0">
                <a:ea typeface="+mn-lt"/>
                <a:cs typeface="+mn-lt"/>
              </a:rPr>
              <a:t>if</a:t>
            </a:r>
            <a:r>
              <a:rPr lang="ko-KR" altLang="en-US" dirty="0">
                <a:ea typeface="+mn-lt"/>
                <a:cs typeface="+mn-lt"/>
              </a:rPr>
              <a:t> 조건 </a:t>
            </a:r>
            <a:r>
              <a:rPr lang="en-US" altLang="ko-KR" dirty="0">
                <a:ea typeface="+mn-lt"/>
                <a:cs typeface="+mn-lt"/>
              </a:rPr>
              <a:t>then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dirty="0">
              <a:ea typeface="+mn-lt"/>
              <a:cs typeface="+mn-lt"/>
            </a:endParaRPr>
          </a:p>
          <a:p>
            <a:r>
              <a:rPr lang="ko-KR" altLang="en-US" dirty="0">
                <a:ea typeface="+mn-lt"/>
                <a:cs typeface="+mn-lt"/>
              </a:rPr>
              <a:t>실행할 문장</a:t>
            </a:r>
            <a:r>
              <a:rPr lang="en-US" altLang="ko-KR" dirty="0">
                <a:ea typeface="+mn-lt"/>
                <a:cs typeface="+mn-lt"/>
              </a:rPr>
              <a:t>1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dirty="0">
              <a:ea typeface="+mn-lt"/>
              <a:cs typeface="+mn-lt"/>
            </a:endParaRPr>
          </a:p>
          <a:p>
            <a:pPr lvl="1"/>
            <a:r>
              <a:rPr lang="ko-KR" altLang="en-US" dirty="0">
                <a:ea typeface="+mn-lt"/>
                <a:cs typeface="+mn-lt"/>
              </a:rPr>
              <a:t>실행할 문장</a:t>
            </a:r>
            <a:r>
              <a:rPr lang="en-US" altLang="ko-KR" dirty="0">
                <a:ea typeface="+mn-lt"/>
                <a:cs typeface="+mn-lt"/>
              </a:rPr>
              <a:t>2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pPr lvl="1"/>
            <a:r>
              <a:rPr lang="en-US" altLang="ko-KR" dirty="0">
                <a:ea typeface="+mn-lt"/>
                <a:cs typeface="+mn-lt"/>
              </a:rPr>
              <a:t>...</a:t>
            </a:r>
            <a:r>
              <a:rPr lang="ko-KR" altLang="en-US" dirty="0">
                <a:ea typeface="+mn-lt"/>
                <a:cs typeface="+mn-lt"/>
              </a:rPr>
              <a:t> </a:t>
            </a:r>
            <a:endParaRPr lang="ko-KR" altLang="en-US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else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>
              <a:ea typeface="+mn-lt"/>
              <a:cs typeface="+mn-lt"/>
            </a:endParaRPr>
          </a:p>
          <a:p>
            <a:pPr lvl="1"/>
            <a:r>
              <a:rPr lang="ko-KR" altLang="en-US" dirty="0">
                <a:ea typeface="+mn-lt"/>
                <a:cs typeface="+mn-lt"/>
              </a:rPr>
              <a:t>실행할 문장</a:t>
            </a:r>
            <a:r>
              <a:rPr lang="en-US" altLang="ko-KR" dirty="0">
                <a:ea typeface="+mn-lt"/>
                <a:cs typeface="+mn-lt"/>
              </a:rPr>
              <a:t>n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end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if</a:t>
            </a:r>
            <a:endParaRPr 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2281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AEC6-CC2F-438F-B5AA-11BF449C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loop문</a:t>
            </a:r>
            <a:endParaRPr lang="ko-KR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5730B-9C7A-4FE8-A9D5-EA0D2511A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ko-KR" dirty="0">
                <a:ea typeface="+mn-lt"/>
                <a:cs typeface="+mn-lt"/>
              </a:rPr>
              <a:t>반복하기 위해 사용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endParaRPr lang="ko-KR" dirty="0">
              <a:ea typeface="맑은 고딕"/>
            </a:endParaRPr>
          </a:p>
          <a:p>
            <a:r>
              <a:rPr lang="ko-KR" i="1" dirty="0">
                <a:ea typeface="+mn-lt"/>
                <a:cs typeface="+mn-lt"/>
              </a:rPr>
              <a:t># 기본 </a:t>
            </a:r>
            <a:r>
              <a:rPr lang="ko-KR" i="1" dirty="0" err="1">
                <a:ea typeface="+mn-lt"/>
                <a:cs typeface="+mn-lt"/>
              </a:rPr>
              <a:t>loop문</a:t>
            </a:r>
            <a:r>
              <a:rPr lang="ko-KR" dirty="0">
                <a:ea typeface="+mn-lt"/>
                <a:cs typeface="+mn-lt"/>
              </a:rPr>
              <a:t> 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loop</a:t>
            </a:r>
            <a:r>
              <a:rPr lang="ko-KR" dirty="0">
                <a:ea typeface="+mn-lt"/>
                <a:cs typeface="+mn-lt"/>
              </a:rPr>
              <a:t> </a:t>
            </a:r>
          </a:p>
          <a:p>
            <a:pPr lvl="1"/>
            <a:r>
              <a:rPr lang="ko-KR" dirty="0">
                <a:ea typeface="+mn-lt"/>
                <a:cs typeface="+mn-lt"/>
              </a:rPr>
              <a:t>실행할 문장;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>
              <a:ea typeface="맑은 고딕" panose="020B0503020000020004" pitchFamily="34" charset="-127"/>
              <a:cs typeface="+mn-lt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exit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when</a:t>
            </a:r>
            <a:r>
              <a:rPr lang="ko-KR" dirty="0">
                <a:ea typeface="+mn-lt"/>
                <a:cs typeface="+mn-lt"/>
              </a:rPr>
              <a:t> 조건; </a:t>
            </a:r>
            <a:endParaRPr lang="ko-KR" altLang="en-US">
              <a:ea typeface="+mn-lt"/>
              <a:cs typeface="+mn-lt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end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loop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r>
              <a:rPr lang="ko-KR" i="1" dirty="0">
                <a:ea typeface="+mn-lt"/>
                <a:cs typeface="+mn-lt"/>
              </a:rPr>
              <a:t># </a:t>
            </a:r>
            <a:r>
              <a:rPr lang="ko-KR" i="1" dirty="0" err="1">
                <a:ea typeface="+mn-lt"/>
                <a:cs typeface="+mn-lt"/>
              </a:rPr>
              <a:t>for</a:t>
            </a:r>
            <a:r>
              <a:rPr lang="ko-KR" i="1" dirty="0">
                <a:ea typeface="+mn-lt"/>
                <a:cs typeface="+mn-lt"/>
              </a:rPr>
              <a:t> </a:t>
            </a:r>
            <a:r>
              <a:rPr lang="ko-KR" i="1" dirty="0" err="1">
                <a:ea typeface="+mn-lt"/>
                <a:cs typeface="+mn-lt"/>
              </a:rPr>
              <a:t>loop</a:t>
            </a:r>
            <a:endParaRPr lang="ko-KR" altLang="en-US" dirty="0" err="1">
              <a:ea typeface="+mn-lt"/>
              <a:cs typeface="+mn-lt"/>
            </a:endParaRPr>
          </a:p>
          <a:p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for</a:t>
            </a:r>
            <a:r>
              <a:rPr lang="ko-KR" dirty="0">
                <a:ea typeface="+mn-lt"/>
                <a:cs typeface="+mn-lt"/>
              </a:rPr>
              <a:t> 변수 </a:t>
            </a:r>
            <a:r>
              <a:rPr lang="ko-KR" dirty="0" err="1">
                <a:ea typeface="+mn-lt"/>
                <a:cs typeface="+mn-lt"/>
              </a:rPr>
              <a:t>in</a:t>
            </a:r>
            <a:r>
              <a:rPr lang="ko-KR" dirty="0">
                <a:ea typeface="+mn-lt"/>
                <a:cs typeface="+mn-lt"/>
              </a:rPr>
              <a:t> 초기값..</a:t>
            </a:r>
            <a:r>
              <a:rPr lang="ko-KR" dirty="0" err="1">
                <a:ea typeface="+mn-lt"/>
                <a:cs typeface="+mn-lt"/>
              </a:rPr>
              <a:t>종료값</a:t>
            </a:r>
            <a:r>
              <a:rPr lang="ko-KR" dirty="0">
                <a:ea typeface="+mn-lt"/>
                <a:cs typeface="+mn-lt"/>
              </a:rPr>
              <a:t> </a:t>
            </a:r>
            <a:endParaRPr lang="ko-KR" altLang="en-US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loop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>
              <a:ea typeface="+mn-lt"/>
              <a:cs typeface="+mn-lt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실행할 문장;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end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loop</a:t>
            </a:r>
            <a:r>
              <a:rPr lang="ko-KR" dirty="0">
                <a:ea typeface="+mn-lt"/>
                <a:cs typeface="+mn-lt"/>
              </a:rPr>
              <a:t> </a:t>
            </a:r>
            <a:endParaRPr lang="ko-KR" altLang="en-US" dirty="0">
              <a:ea typeface="+mn-lt"/>
              <a:cs typeface="+mn-lt"/>
            </a:endParaRPr>
          </a:p>
          <a:p>
            <a:r>
              <a:rPr lang="en-US" altLang="ko-KR" i="1" dirty="0">
                <a:ea typeface="+mn-lt"/>
                <a:cs typeface="+mn-lt"/>
              </a:rPr>
              <a:t>#</a:t>
            </a:r>
            <a:r>
              <a:rPr lang="ko-KR" i="1" dirty="0">
                <a:ea typeface="+mn-lt"/>
                <a:cs typeface="+mn-lt"/>
              </a:rPr>
              <a:t> </a:t>
            </a:r>
            <a:r>
              <a:rPr lang="ko-KR" i="1" dirty="0" err="1">
                <a:ea typeface="+mn-lt"/>
                <a:cs typeface="+mn-lt"/>
              </a:rPr>
              <a:t>while</a:t>
            </a:r>
            <a:r>
              <a:rPr lang="ko-KR" i="1" dirty="0">
                <a:ea typeface="+mn-lt"/>
                <a:cs typeface="+mn-lt"/>
              </a:rPr>
              <a:t> </a:t>
            </a:r>
            <a:r>
              <a:rPr lang="ko-KR" i="1" dirty="0" err="1">
                <a:ea typeface="+mn-lt"/>
                <a:cs typeface="+mn-lt"/>
              </a:rPr>
              <a:t>loop</a:t>
            </a:r>
            <a:r>
              <a:rPr lang="ko-KR" dirty="0">
                <a:ea typeface="+mn-lt"/>
                <a:cs typeface="+mn-lt"/>
              </a:rPr>
              <a:t> </a:t>
            </a:r>
            <a:endParaRPr lang="ko-KR" altLang="en-US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while</a:t>
            </a:r>
            <a:r>
              <a:rPr lang="ko-KR" dirty="0">
                <a:ea typeface="+mn-lt"/>
                <a:cs typeface="+mn-lt"/>
              </a:rPr>
              <a:t> 조건 </a:t>
            </a:r>
            <a:endParaRPr lang="ko-KR" altLang="en-US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loop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실행할 문장; 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end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loop</a:t>
            </a:r>
            <a:r>
              <a:rPr lang="ko-KR" dirty="0">
                <a:ea typeface="+mn-lt"/>
                <a:cs typeface="+mn-lt"/>
              </a:rPr>
              <a:t>;</a:t>
            </a:r>
            <a:endParaRPr 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275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E10D-503A-4614-964A-D104B4B1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continue</a:t>
            </a:r>
            <a:endParaRPr lang="ko-KR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5562D-B931-4C6A-96AD-8A9867826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반복문의 실행을 제어함 ( </a:t>
            </a:r>
            <a:r>
              <a:rPr lang="ko-KR" dirty="0" err="1">
                <a:ea typeface="+mn-lt"/>
                <a:cs typeface="+mn-lt"/>
              </a:rPr>
              <a:t>continue의</a:t>
            </a:r>
            <a:r>
              <a:rPr lang="ko-KR" dirty="0">
                <a:ea typeface="+mn-lt"/>
                <a:cs typeface="+mn-lt"/>
              </a:rPr>
              <a:t> 이후의 문장은 실행하지않고 제어를 </a:t>
            </a:r>
            <a:r>
              <a:rPr lang="ko-KR" dirty="0" err="1">
                <a:ea typeface="+mn-lt"/>
                <a:cs typeface="+mn-lt"/>
              </a:rPr>
              <a:t>반복문</a:t>
            </a:r>
            <a:r>
              <a:rPr lang="ko-KR" dirty="0">
                <a:ea typeface="+mn-lt"/>
                <a:cs typeface="+mn-lt"/>
              </a:rPr>
              <a:t> 처음으로 이동)</a:t>
            </a:r>
          </a:p>
          <a:p>
            <a:endParaRPr lang="ko-KR" dirty="0">
              <a:ea typeface="맑은 고딕"/>
            </a:endParaRPr>
          </a:p>
          <a:p>
            <a:r>
              <a:rPr lang="en-US" altLang="ko-KR" dirty="0" err="1">
                <a:ea typeface="+mn-lt"/>
                <a:cs typeface="+mn-lt"/>
              </a:rPr>
              <a:t>continue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when</a:t>
            </a:r>
            <a:r>
              <a:rPr lang="ko-KR" dirty="0">
                <a:ea typeface="+mn-lt"/>
                <a:cs typeface="+mn-lt"/>
              </a:rPr>
              <a:t> 조건</a:t>
            </a:r>
            <a:r>
              <a:rPr lang="en-US" altLang="ko-KR" dirty="0">
                <a:ea typeface="+mn-lt"/>
                <a:cs typeface="+mn-lt"/>
              </a:rPr>
              <a:t>;</a:t>
            </a:r>
            <a:endParaRPr lang="ko-KR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025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7CBD-BF91-4F24-B50F-DCC0AEFE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goto문</a:t>
            </a:r>
            <a:endParaRPr lang="ko-KR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C5B1-6249-4151-BCAE-0B0C8229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원하는 위치로 </a:t>
            </a:r>
            <a:r>
              <a:rPr lang="ko-KR" dirty="0" err="1">
                <a:ea typeface="+mn-lt"/>
                <a:cs typeface="+mn-lt"/>
              </a:rPr>
              <a:t>이도하여</a:t>
            </a:r>
            <a:r>
              <a:rPr lang="ko-KR" dirty="0">
                <a:ea typeface="+mn-lt"/>
                <a:cs typeface="+mn-lt"/>
              </a:rPr>
              <a:t> 명령문을 수행하기 위한 </a:t>
            </a:r>
            <a:r>
              <a:rPr lang="ko-KR" dirty="0" err="1">
                <a:ea typeface="+mn-lt"/>
                <a:cs typeface="+mn-lt"/>
              </a:rPr>
              <a:t>제어문</a:t>
            </a:r>
          </a:p>
          <a:p>
            <a:endParaRPr lang="ko-KR" dirty="0">
              <a:ea typeface="맑은 고딕"/>
            </a:endParaRPr>
          </a:p>
          <a:p>
            <a:r>
              <a:rPr lang="ko-KR" dirty="0" err="1">
                <a:ea typeface="+mn-lt"/>
                <a:cs typeface="+mn-lt"/>
              </a:rPr>
              <a:t>goto</a:t>
            </a:r>
            <a:r>
              <a:rPr lang="ko-KR" dirty="0">
                <a:ea typeface="+mn-lt"/>
                <a:cs typeface="+mn-lt"/>
              </a:rPr>
              <a:t> 레이블; </a:t>
            </a:r>
            <a:endParaRPr lang="ko-KR" altLang="en-US" dirty="0">
              <a:ea typeface="+mn-lt"/>
              <a:cs typeface="+mn-lt"/>
            </a:endParaRPr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&lt;&lt;레이블&gt;&gt; 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실행할 문장;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600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8C29-2845-4C4B-BD54-A6D648CB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/>
              <a:t>커서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47313-F039-4FCD-9AEE-61525C7E7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 dirty="0">
                <a:ea typeface="+mn-lt"/>
                <a:cs typeface="+mn-lt"/>
              </a:rPr>
              <a:t>커서의 개념</a:t>
            </a:r>
          </a:p>
          <a:p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쿼리문의 처리 결과가 저장되어 있는 메모리 공간을 가리키는 포인터이다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 - </a:t>
            </a:r>
            <a:r>
              <a:rPr lang="en-US" dirty="0" err="1">
                <a:ea typeface="+mn-lt"/>
                <a:cs typeface="+mn-lt"/>
              </a:rPr>
              <a:t>커서는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내부에서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자동으로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생성되어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사용되는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묵시적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커서와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정의해서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사용하는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명시적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커서가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있다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altLang="ko-KR" dirty="0">
              <a:ea typeface="맑은 고딕"/>
            </a:endParaRPr>
          </a:p>
          <a:p>
            <a:r>
              <a:rPr lang="en-US" dirty="0">
                <a:ea typeface="+mn-lt"/>
                <a:cs typeface="+mn-lt"/>
              </a:rPr>
              <a:t> - </a:t>
            </a:r>
            <a:r>
              <a:rPr lang="en-US" dirty="0" err="1">
                <a:ea typeface="+mn-lt"/>
                <a:cs typeface="+mn-lt"/>
              </a:rPr>
              <a:t>묵시적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커서는</a:t>
            </a:r>
            <a:r>
              <a:rPr lang="en-US" dirty="0">
                <a:ea typeface="+mn-lt"/>
                <a:cs typeface="+mn-lt"/>
              </a:rPr>
              <a:t> 각 </a:t>
            </a:r>
            <a:r>
              <a:rPr lang="en-US" dirty="0" err="1">
                <a:ea typeface="+mn-lt"/>
                <a:cs typeface="+mn-lt"/>
              </a:rPr>
              <a:t>단계가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자동으로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수행되지만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명시적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커서는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직접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구현해야한다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- </a:t>
            </a:r>
            <a:r>
              <a:rPr lang="en-US" dirty="0" err="1">
                <a:ea typeface="+mn-lt"/>
                <a:cs typeface="+mn-lt"/>
              </a:rPr>
              <a:t>묵시적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커서는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수행된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쿼리문의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정상적인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수행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여부를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확인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하기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위해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사용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되며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명시적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커서는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쿼리문의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결과를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저장하여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사용함으로써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동일한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쿼리가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반복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수행되어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데이터베이스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낭비를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막는다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708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E77E-C529-467B-925C-A7CCACCC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묵시적 커서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7B499-BC30-4F3A-B105-A883DE415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dbms</a:t>
            </a:r>
            <a:r>
              <a:rPr lang="ko-KR" dirty="0">
                <a:ea typeface="+mn-lt"/>
                <a:cs typeface="+mn-lt"/>
              </a:rPr>
              <a:t> 자체적으로 열리고(</a:t>
            </a:r>
            <a:r>
              <a:rPr lang="ko-KR" dirty="0" err="1">
                <a:ea typeface="+mn-lt"/>
                <a:cs typeface="+mn-lt"/>
              </a:rPr>
              <a:t>open</a:t>
            </a:r>
            <a:r>
              <a:rPr lang="ko-KR" dirty="0">
                <a:ea typeface="+mn-lt"/>
                <a:cs typeface="+mn-lt"/>
              </a:rPr>
              <a:t>) 패치(</a:t>
            </a:r>
            <a:r>
              <a:rPr lang="ko-KR" dirty="0" err="1">
                <a:ea typeface="+mn-lt"/>
                <a:cs typeface="+mn-lt"/>
              </a:rPr>
              <a:t>fetch</a:t>
            </a:r>
            <a:r>
              <a:rPr lang="ko-KR" dirty="0">
                <a:ea typeface="+mn-lt"/>
                <a:cs typeface="+mn-lt"/>
              </a:rPr>
              <a:t>)되어 사용이 끝나면 닫히지만(</a:t>
            </a:r>
            <a:r>
              <a:rPr lang="ko-KR" dirty="0" err="1">
                <a:ea typeface="+mn-lt"/>
                <a:cs typeface="+mn-lt"/>
              </a:rPr>
              <a:t>close</a:t>
            </a:r>
            <a:r>
              <a:rPr lang="ko-KR" dirty="0">
                <a:ea typeface="+mn-lt"/>
                <a:cs typeface="+mn-lt"/>
              </a:rPr>
              <a:t>) 커서의 속성을 조회하여 쿼리 정보를 열람하는 것이 가능하다</a:t>
            </a:r>
          </a:p>
          <a:p>
            <a:r>
              <a:rPr lang="ko-KR" altLang="en-US" dirty="0">
                <a:ea typeface="+mn-lt"/>
                <a:cs typeface="+mn-lt"/>
              </a:rPr>
              <a:t> 커서의 속성</a:t>
            </a:r>
          </a:p>
          <a:p>
            <a:endParaRPr lang="ko-KR" altLang="en-US" dirty="0">
              <a:ea typeface="맑은 고딕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259B75-DB80-496D-806A-F795FE7E1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06915"/>
              </p:ext>
            </p:extLst>
          </p:nvPr>
        </p:nvGraphicFramePr>
        <p:xfrm>
          <a:off x="1239238" y="3875273"/>
          <a:ext cx="850582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263">
                  <a:extLst>
                    <a:ext uri="{9D8B030D-6E8A-4147-A177-3AD203B41FA5}">
                      <a16:colId xmlns:a16="http://schemas.microsoft.com/office/drawing/2014/main" val="388136244"/>
                    </a:ext>
                  </a:extLst>
                </a:gridCol>
                <a:gridCol w="6202562">
                  <a:extLst>
                    <a:ext uri="{9D8B030D-6E8A-4147-A177-3AD203B41FA5}">
                      <a16:colId xmlns:a16="http://schemas.microsoft.com/office/drawing/2014/main" val="3091711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SQL%FOUND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쿼리 수행의 결과로 패치 된 튜플이 한개이상이면 </a:t>
                      </a:r>
                      <a:r>
                        <a:rPr lang="af-ZA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00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SQL%NOTFOUND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쿼리 수행의 결과로 패치 된 튜플이 </a:t>
                      </a:r>
                      <a:r>
                        <a:rPr lang="en-US" altLang="ko-KR">
                          <a:effectLst/>
                        </a:rPr>
                        <a:t>0</a:t>
                      </a:r>
                      <a:r>
                        <a:rPr lang="ko-KR" altLang="en-US">
                          <a:effectLst/>
                        </a:rPr>
                        <a:t>개 면 </a:t>
                      </a:r>
                      <a:r>
                        <a:rPr lang="af-ZA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225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SQL%ROWCOUNT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쿼리 수행 결과로 패치된 튜플 수를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534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SQL%ISOPEN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커서가 열린 상태면 </a:t>
                      </a:r>
                      <a:r>
                        <a:rPr lang="af-ZA">
                          <a:effectLst/>
                        </a:rPr>
                        <a:t>true</a:t>
                      </a:r>
                      <a:br>
                        <a:rPr lang="af-ZA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묵시적 커서는 자동으로 생성하고 닫아버리기 때문에 항상 </a:t>
                      </a:r>
                      <a:r>
                        <a:rPr lang="af-ZA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378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6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0EF4-A0C2-48A6-B5B1-1E20347E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명시적 커서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9D20-E12C-4745-9218-820D695B4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사용자가 직접 정</a:t>
            </a:r>
            <a:r>
              <a:rPr lang="ko-KR" altLang="en-US" dirty="0">
                <a:ea typeface="+mn-lt"/>
                <a:cs typeface="+mn-lt"/>
              </a:rPr>
              <a:t>의해서</a:t>
            </a:r>
            <a:r>
              <a:rPr lang="ko-KR" dirty="0">
                <a:ea typeface="+mn-lt"/>
                <a:cs typeface="+mn-lt"/>
              </a:rPr>
              <a:t> 사용하는 커서로 주로 </a:t>
            </a:r>
            <a:r>
              <a:rPr lang="ko-KR" dirty="0" err="1">
                <a:ea typeface="+mn-lt"/>
                <a:cs typeface="+mn-lt"/>
              </a:rPr>
              <a:t>select문의</a:t>
            </a:r>
            <a:r>
              <a:rPr lang="ko-KR" dirty="0">
                <a:ea typeface="+mn-lt"/>
                <a:cs typeface="+mn-lt"/>
              </a:rPr>
              <a:t> 결과로 나온 </a:t>
            </a:r>
            <a:r>
              <a:rPr lang="ko-KR" dirty="0" err="1">
                <a:ea typeface="+mn-lt"/>
                <a:cs typeface="+mn-lt"/>
              </a:rPr>
              <a:t>튜플을</a:t>
            </a:r>
            <a:r>
              <a:rPr lang="ko-KR" dirty="0">
                <a:ea typeface="+mn-lt"/>
                <a:cs typeface="+mn-lt"/>
              </a:rPr>
              <a:t> 제어하기 위해 사용</a:t>
            </a:r>
          </a:p>
          <a:p>
            <a:endParaRPr lang="ko-KR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-</a:t>
            </a:r>
            <a:r>
              <a:rPr lang="ko-KR" dirty="0">
                <a:ea typeface="+mn-lt"/>
                <a:cs typeface="+mn-lt"/>
              </a:rPr>
              <a:t>순서 열기</a:t>
            </a:r>
            <a:r>
              <a:rPr lang="en-US" altLang="ko-KR" dirty="0">
                <a:ea typeface="+mn-lt"/>
                <a:cs typeface="+mn-lt"/>
              </a:rPr>
              <a:t>(open)-</a:t>
            </a:r>
            <a:r>
              <a:rPr lang="ko-KR" dirty="0">
                <a:ea typeface="+mn-lt"/>
                <a:cs typeface="+mn-lt"/>
              </a:rPr>
              <a:t> 패치</a:t>
            </a:r>
            <a:r>
              <a:rPr lang="en-US" altLang="ko-KR" dirty="0">
                <a:ea typeface="+mn-lt"/>
                <a:cs typeface="+mn-lt"/>
              </a:rPr>
              <a:t>(fetch)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-</a:t>
            </a:r>
            <a:r>
              <a:rPr lang="ko-KR" dirty="0">
                <a:ea typeface="+mn-lt"/>
                <a:cs typeface="+mn-lt"/>
              </a:rPr>
              <a:t> 닫기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en-US" altLang="ko-KR" dirty="0" err="1">
                <a:ea typeface="+mn-lt"/>
                <a:cs typeface="+mn-lt"/>
              </a:rPr>
              <a:t>clsoe</a:t>
            </a:r>
            <a:r>
              <a:rPr lang="en-US" altLang="ko-KR" dirty="0">
                <a:ea typeface="+mn-lt"/>
                <a:cs typeface="+mn-lt"/>
              </a:rPr>
              <a:t>)</a:t>
            </a:r>
            <a:r>
              <a:rPr lang="ko-KR" dirty="0">
                <a:ea typeface="+mn-lt"/>
                <a:cs typeface="+mn-lt"/>
              </a:rPr>
              <a:t>  </a:t>
            </a:r>
            <a:r>
              <a:rPr lang="en-US" altLang="ko-KR" dirty="0">
                <a:ea typeface="+mn-lt"/>
                <a:cs typeface="+mn-lt"/>
              </a:rPr>
              <a:t>/</a:t>
            </a:r>
            <a:r>
              <a:rPr lang="ko-KR" dirty="0">
                <a:ea typeface="+mn-lt"/>
                <a:cs typeface="+mn-lt"/>
              </a:rPr>
              <a:t> 반드시 </a:t>
            </a:r>
            <a:r>
              <a:rPr lang="ko-KR" dirty="0" err="1">
                <a:ea typeface="+mn-lt"/>
                <a:cs typeface="+mn-lt"/>
              </a:rPr>
              <a:t>시작할때</a:t>
            </a:r>
            <a:r>
              <a:rPr lang="ko-KR" dirty="0">
                <a:ea typeface="+mn-lt"/>
                <a:cs typeface="+mn-lt"/>
              </a:rPr>
              <a:t> 선언을 </a:t>
            </a:r>
            <a:r>
              <a:rPr lang="ko-KR" dirty="0" err="1">
                <a:ea typeface="+mn-lt"/>
                <a:cs typeface="+mn-lt"/>
              </a:rPr>
              <a:t>해야한다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096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테마</vt:lpstr>
      <vt:lpstr>Section 80</vt:lpstr>
      <vt:lpstr>제어문의 개요</vt:lpstr>
      <vt:lpstr>if문</vt:lpstr>
      <vt:lpstr>loop문</vt:lpstr>
      <vt:lpstr>continue</vt:lpstr>
      <vt:lpstr>goto문</vt:lpstr>
      <vt:lpstr>커서 </vt:lpstr>
      <vt:lpstr>묵시적 커서</vt:lpstr>
      <vt:lpstr>명시적 커서</vt:lpstr>
      <vt:lpstr>명시적 커서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78</dc:title>
  <dc:creator/>
  <cp:lastModifiedBy/>
  <cp:revision>80</cp:revision>
  <dcterms:created xsi:type="dcterms:W3CDTF">2012-07-30T17:18:39Z</dcterms:created>
  <dcterms:modified xsi:type="dcterms:W3CDTF">2020-11-12T10:21:51Z</dcterms:modified>
</cp:coreProperties>
</file>