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591BE-3541-4176-95CE-563DA65D10B9}" v="126" dt="2020-11-13T00:35:25.820"/>
    <p1510:client id="{999AA850-8304-4CE7-8317-191F2EC1C512}" v="116" dt="2020-11-13T00:33:28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996591BE-3541-4176-95CE-563DA65D10B9}"/>
    <pc:docChg chg="addSld modSld">
      <pc:chgData name="Kim Taeheon" userId="385814b8f76df9d8" providerId="Windows Live" clId="Web-{996591BE-3541-4176-95CE-563DA65D10B9}" dt="2020-11-13T00:35:23.727" v="117" actId="20577"/>
      <pc:docMkLst>
        <pc:docMk/>
      </pc:docMkLst>
      <pc:sldChg chg="modSp new">
        <pc:chgData name="Kim Taeheon" userId="385814b8f76df9d8" providerId="Windows Live" clId="Web-{996591BE-3541-4176-95CE-563DA65D10B9}" dt="2020-11-13T00:34:08.303" v="6" actId="20577"/>
        <pc:sldMkLst>
          <pc:docMk/>
          <pc:sldMk cId="3063048875" sldId="260"/>
        </pc:sldMkLst>
        <pc:spChg chg="mod">
          <ac:chgData name="Kim Taeheon" userId="385814b8f76df9d8" providerId="Windows Live" clId="Web-{996591BE-3541-4176-95CE-563DA65D10B9}" dt="2020-11-13T00:33:52.115" v="1" actId="20577"/>
          <ac:spMkLst>
            <pc:docMk/>
            <pc:sldMk cId="3063048875" sldId="260"/>
            <ac:spMk id="2" creationId="{FA18D7B9-3BFB-4D51-90C4-834E653534C0}"/>
          </ac:spMkLst>
        </pc:spChg>
        <pc:spChg chg="mod">
          <ac:chgData name="Kim Taeheon" userId="385814b8f76df9d8" providerId="Windows Live" clId="Web-{996591BE-3541-4176-95CE-563DA65D10B9}" dt="2020-11-13T00:34:08.303" v="6" actId="20577"/>
          <ac:spMkLst>
            <pc:docMk/>
            <pc:sldMk cId="3063048875" sldId="260"/>
            <ac:spMk id="3" creationId="{8B3C400B-95D4-4BA6-818E-619C097855D8}"/>
          </ac:spMkLst>
        </pc:spChg>
      </pc:sldChg>
      <pc:sldChg chg="modSp new">
        <pc:chgData name="Kim Taeheon" userId="385814b8f76df9d8" providerId="Windows Live" clId="Web-{996591BE-3541-4176-95CE-563DA65D10B9}" dt="2020-11-13T00:34:30.163" v="18" actId="20577"/>
        <pc:sldMkLst>
          <pc:docMk/>
          <pc:sldMk cId="4209666743" sldId="261"/>
        </pc:sldMkLst>
        <pc:spChg chg="mod">
          <ac:chgData name="Kim Taeheon" userId="385814b8f76df9d8" providerId="Windows Live" clId="Web-{996591BE-3541-4176-95CE-563DA65D10B9}" dt="2020-11-13T00:34:21.522" v="13" actId="20577"/>
          <ac:spMkLst>
            <pc:docMk/>
            <pc:sldMk cId="4209666743" sldId="261"/>
            <ac:spMk id="2" creationId="{595D9B75-86D4-4B0B-99F2-BEF8E9E03114}"/>
          </ac:spMkLst>
        </pc:spChg>
        <pc:spChg chg="mod">
          <ac:chgData name="Kim Taeheon" userId="385814b8f76df9d8" providerId="Windows Live" clId="Web-{996591BE-3541-4176-95CE-563DA65D10B9}" dt="2020-11-13T00:34:30.163" v="18" actId="20577"/>
          <ac:spMkLst>
            <pc:docMk/>
            <pc:sldMk cId="4209666743" sldId="261"/>
            <ac:spMk id="3" creationId="{9B27253A-E11C-4CB8-B56D-BD1C01E907A0}"/>
          </ac:spMkLst>
        </pc:spChg>
      </pc:sldChg>
      <pc:sldChg chg="modSp new">
        <pc:chgData name="Kim Taeheon" userId="385814b8f76df9d8" providerId="Windows Live" clId="Web-{996591BE-3541-4176-95CE-563DA65D10B9}" dt="2020-11-13T00:35:23.727" v="117" actId="20577"/>
        <pc:sldMkLst>
          <pc:docMk/>
          <pc:sldMk cId="1911226636" sldId="262"/>
        </pc:sldMkLst>
        <pc:spChg chg="mod">
          <ac:chgData name="Kim Taeheon" userId="385814b8f76df9d8" providerId="Windows Live" clId="Web-{996591BE-3541-4176-95CE-563DA65D10B9}" dt="2020-11-13T00:34:57.757" v="100" actId="20577"/>
          <ac:spMkLst>
            <pc:docMk/>
            <pc:sldMk cId="1911226636" sldId="262"/>
            <ac:spMk id="2" creationId="{21EC9AB5-09F5-41B8-B1A4-213E71BA7920}"/>
          </ac:spMkLst>
        </pc:spChg>
        <pc:spChg chg="mod">
          <ac:chgData name="Kim Taeheon" userId="385814b8f76df9d8" providerId="Windows Live" clId="Web-{996591BE-3541-4176-95CE-563DA65D10B9}" dt="2020-11-13T00:35:23.727" v="117" actId="20577"/>
          <ac:spMkLst>
            <pc:docMk/>
            <pc:sldMk cId="1911226636" sldId="262"/>
            <ac:spMk id="3" creationId="{A187C405-8959-40FC-9AE7-7D7518CABFE6}"/>
          </ac:spMkLst>
        </pc:spChg>
      </pc:sldChg>
    </pc:docChg>
  </pc:docChgLst>
  <pc:docChgLst>
    <pc:chgData name="Kim Taeheon" userId="385814b8f76df9d8" providerId="Windows Live" clId="Web-{999AA850-8304-4CE7-8317-191F2EC1C512}"/>
    <pc:docChg chg="addSld modSld">
      <pc:chgData name="Kim Taeheon" userId="385814b8f76df9d8" providerId="Windows Live" clId="Web-{999AA850-8304-4CE7-8317-191F2EC1C512}" dt="2020-11-13T00:33:28.067" v="111"/>
      <pc:docMkLst>
        <pc:docMk/>
      </pc:docMkLst>
      <pc:sldChg chg="modSp">
        <pc:chgData name="Kim Taeheon" userId="385814b8f76df9d8" providerId="Windows Live" clId="Web-{999AA850-8304-4CE7-8317-191F2EC1C512}" dt="2020-11-13T00:32:26.284" v="41" actId="20577"/>
        <pc:sldMkLst>
          <pc:docMk/>
          <pc:sldMk cId="3569210928" sldId="256"/>
        </pc:sldMkLst>
        <pc:spChg chg="mod">
          <ac:chgData name="Kim Taeheon" userId="385814b8f76df9d8" providerId="Windows Live" clId="Web-{999AA850-8304-4CE7-8317-191F2EC1C512}" dt="2020-11-13T00:32:20.128" v="2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999AA850-8304-4CE7-8317-191F2EC1C512}" dt="2020-11-13T00:32:26.284" v="4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999AA850-8304-4CE7-8317-191F2EC1C512}" dt="2020-11-13T00:32:46.003" v="50" actId="20577"/>
        <pc:sldMkLst>
          <pc:docMk/>
          <pc:sldMk cId="1321226732" sldId="257"/>
        </pc:sldMkLst>
        <pc:spChg chg="mod">
          <ac:chgData name="Kim Taeheon" userId="385814b8f76df9d8" providerId="Windows Live" clId="Web-{999AA850-8304-4CE7-8317-191F2EC1C512}" dt="2020-11-13T00:32:34.862" v="45" actId="20577"/>
          <ac:spMkLst>
            <pc:docMk/>
            <pc:sldMk cId="1321226732" sldId="257"/>
            <ac:spMk id="2" creationId="{AA07B6A5-FA00-4FA8-91BC-6FE15E8DFAFC}"/>
          </ac:spMkLst>
        </pc:spChg>
        <pc:spChg chg="mod">
          <ac:chgData name="Kim Taeheon" userId="385814b8f76df9d8" providerId="Windows Live" clId="Web-{999AA850-8304-4CE7-8317-191F2EC1C512}" dt="2020-11-13T00:32:46.003" v="50" actId="20577"/>
          <ac:spMkLst>
            <pc:docMk/>
            <pc:sldMk cId="1321226732" sldId="257"/>
            <ac:spMk id="3" creationId="{3750A98C-2A06-4913-8045-655E389F2655}"/>
          </ac:spMkLst>
        </pc:spChg>
      </pc:sldChg>
      <pc:sldChg chg="modSp new">
        <pc:chgData name="Kim Taeheon" userId="385814b8f76df9d8" providerId="Windows Live" clId="Web-{999AA850-8304-4CE7-8317-191F2EC1C512}" dt="2020-11-13T00:33:01.613" v="79" actId="20577"/>
        <pc:sldMkLst>
          <pc:docMk/>
          <pc:sldMk cId="232654332" sldId="258"/>
        </pc:sldMkLst>
        <pc:spChg chg="mod">
          <ac:chgData name="Kim Taeheon" userId="385814b8f76df9d8" providerId="Windows Live" clId="Web-{999AA850-8304-4CE7-8317-191F2EC1C512}" dt="2020-11-13T00:32:56.347" v="73" actId="20577"/>
          <ac:spMkLst>
            <pc:docMk/>
            <pc:sldMk cId="232654332" sldId="258"/>
            <ac:spMk id="2" creationId="{C1781817-D89D-4222-A6D7-5D90A620F014}"/>
          </ac:spMkLst>
        </pc:spChg>
        <pc:spChg chg="mod">
          <ac:chgData name="Kim Taeheon" userId="385814b8f76df9d8" providerId="Windows Live" clId="Web-{999AA850-8304-4CE7-8317-191F2EC1C512}" dt="2020-11-13T00:33:01.613" v="79" actId="20577"/>
          <ac:spMkLst>
            <pc:docMk/>
            <pc:sldMk cId="232654332" sldId="258"/>
            <ac:spMk id="3" creationId="{0790C272-CCE2-42E3-AC10-EF36EEAB4E71}"/>
          </ac:spMkLst>
        </pc:spChg>
      </pc:sldChg>
      <pc:sldChg chg="addSp delSp modSp new">
        <pc:chgData name="Kim Taeheon" userId="385814b8f76df9d8" providerId="Windows Live" clId="Web-{999AA850-8304-4CE7-8317-191F2EC1C512}" dt="2020-11-13T00:33:28.067" v="111"/>
        <pc:sldMkLst>
          <pc:docMk/>
          <pc:sldMk cId="2677175400" sldId="259"/>
        </pc:sldMkLst>
        <pc:spChg chg="mod">
          <ac:chgData name="Kim Taeheon" userId="385814b8f76df9d8" providerId="Windows Live" clId="Web-{999AA850-8304-4CE7-8317-191F2EC1C512}" dt="2020-11-13T00:33:18.301" v="106" actId="20577"/>
          <ac:spMkLst>
            <pc:docMk/>
            <pc:sldMk cId="2677175400" sldId="259"/>
            <ac:spMk id="2" creationId="{B4827FF7-0C1D-4EAA-84B9-F4B73BA3144B}"/>
          </ac:spMkLst>
        </pc:spChg>
        <pc:spChg chg="del">
          <ac:chgData name="Kim Taeheon" userId="385814b8f76df9d8" providerId="Windows Live" clId="Web-{999AA850-8304-4CE7-8317-191F2EC1C512}" dt="2020-11-13T00:33:19.926" v="109"/>
          <ac:spMkLst>
            <pc:docMk/>
            <pc:sldMk cId="2677175400" sldId="259"/>
            <ac:spMk id="3" creationId="{1FAE6C6D-ADFE-4AA0-9B51-685A8F8D259C}"/>
          </ac:spMkLst>
        </pc:spChg>
        <pc:graphicFrameChg chg="add mod ord modGraphic">
          <ac:chgData name="Kim Taeheon" userId="385814b8f76df9d8" providerId="Windows Live" clId="Web-{999AA850-8304-4CE7-8317-191F2EC1C512}" dt="2020-11-13T00:33:28.067" v="111"/>
          <ac:graphicFrameMkLst>
            <pc:docMk/>
            <pc:sldMk cId="2677175400" sldId="259"/>
            <ac:graphicFrameMk id="5" creationId="{37C3F44B-80FF-472E-97FD-D77833BF831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소프트웨어 개발 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6A5-FA00-4FA8-91BC-6FE15E8D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소프트웨어 개발 보안의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A98C-2A06-4913-8045-655E389F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 - 소프트웨어 개발 보안은 소프트웨어 개발 과정에서 발생할 수 있는 보안 취약점을 최소화하여 보안 </a:t>
            </a:r>
            <a:r>
              <a:rPr lang="ko-KR" dirty="0" err="1">
                <a:ea typeface="+mn-lt"/>
                <a:cs typeface="+mn-lt"/>
              </a:rPr>
              <a:t>위협으로부터</a:t>
            </a:r>
            <a:r>
              <a:rPr lang="ko-KR" dirty="0">
                <a:ea typeface="+mn-lt"/>
                <a:cs typeface="+mn-lt"/>
              </a:rPr>
              <a:t> 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안전한 소프트웨어를 개발하기 위한 일련의 보안 활동이다.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소프트웨어 개발 보안은 데이터의 </a:t>
            </a:r>
            <a:r>
              <a:rPr lang="ko-KR" dirty="0" err="1">
                <a:ea typeface="+mn-lt"/>
                <a:cs typeface="+mn-lt"/>
              </a:rPr>
              <a:t>기밀성,무결성,가용성</a:t>
            </a:r>
            <a:r>
              <a:rPr lang="ko-KR" dirty="0">
                <a:ea typeface="+mn-lt"/>
                <a:cs typeface="+mn-lt"/>
              </a:rPr>
              <a:t> 유지가 목표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소프트웨어 보안 취약점이 발생하는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1) 보안 요구사항이 정의되지 않는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2) 소프트웨어 </a:t>
            </a:r>
            <a:r>
              <a:rPr lang="ko-KR" dirty="0" err="1">
                <a:ea typeface="+mn-lt"/>
                <a:cs typeface="+mn-lt"/>
              </a:rPr>
              <a:t>설계시</a:t>
            </a:r>
            <a:r>
              <a:rPr lang="ko-KR" dirty="0">
                <a:ea typeface="+mn-lt"/>
                <a:cs typeface="+mn-lt"/>
              </a:rPr>
              <a:t> 논리적 오류가 포함된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3) 기술 취약점을 갖고 있는 코딩 규칙을 적용한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4) 소프트웨어의 배치가 적절하지 않는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5) 보안 취약점 </a:t>
            </a:r>
            <a:r>
              <a:rPr lang="ko-KR" dirty="0" err="1">
                <a:ea typeface="+mn-lt"/>
                <a:cs typeface="+mn-lt"/>
              </a:rPr>
              <a:t>발견시</a:t>
            </a:r>
            <a:r>
              <a:rPr lang="ko-KR" dirty="0">
                <a:ea typeface="+mn-lt"/>
                <a:cs typeface="+mn-lt"/>
              </a:rPr>
              <a:t> 적절하게 대응하지 못한 경우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12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817-D89D-4222-A6D7-5D90A620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소프트웨어 개발 보안의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C272-CCE2-42E3-AC10-EF36EEAB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안전한 소프트웨어 개발을 위한 수행 작업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 1) 충분한 보안 교육 실시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2) 소프트웨어 개발 생명주기의 각 단계마다 보안 활동을 수행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3) 소프트웨어 개발 보안을 위한 표준을 확립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4) 재사용 가능한 모듈을 만들어, 유사한 소프트웨어 </a:t>
            </a:r>
            <a:r>
              <a:rPr lang="ko-KR" dirty="0" err="1">
                <a:ea typeface="+mn-lt"/>
                <a:cs typeface="+mn-lt"/>
              </a:rPr>
              <a:t>개발시</a:t>
            </a:r>
            <a:r>
              <a:rPr lang="ko-KR" dirty="0">
                <a:ea typeface="+mn-lt"/>
                <a:cs typeface="+mn-lt"/>
              </a:rPr>
              <a:t>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5) 보안 통제의 효과를 검증한다.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6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7FF7-0C1D-4EAA-84B9-F4B73BA3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소프트웨어 개발 보안 기관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C3F44B-80FF-472E-97FD-D77833BF8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53510"/>
              </p:ext>
            </p:extLst>
          </p:nvPr>
        </p:nvGraphicFramePr>
        <p:xfrm>
          <a:off x="823823" y="1264908"/>
          <a:ext cx="1038909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847">
                  <a:extLst>
                    <a:ext uri="{9D8B030D-6E8A-4147-A177-3AD203B41FA5}">
                      <a16:colId xmlns:a16="http://schemas.microsoft.com/office/drawing/2014/main" val="1139202329"/>
                    </a:ext>
                  </a:extLst>
                </a:gridCol>
                <a:gridCol w="7616248">
                  <a:extLst>
                    <a:ext uri="{9D8B030D-6E8A-4147-A177-3AD203B41FA5}">
                      <a16:colId xmlns:a16="http://schemas.microsoft.com/office/drawing/2014/main" val="3946697788"/>
                    </a:ext>
                  </a:extLst>
                </a:gridCol>
              </a:tblGrid>
              <a:tr h="391234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활동 주체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역할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1144267"/>
                  </a:ext>
                </a:extLst>
              </a:tr>
              <a:tr h="115414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행정안전부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정책을 총괄한다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소포트웨어 개발 보안 관련 법규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지침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제도를 정비한다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보안 약점을 진단하는 사람의 양성 및 관련 업무를 수행한다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815114"/>
                  </a:ext>
                </a:extLst>
              </a:tr>
              <a:tr h="880277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한국인터넷진흥원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정책 및 가이드를 개발한다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보안에 대한 기술을 지원하고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교육과정 및 자격제도를 운영한다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76972330"/>
                  </a:ext>
                </a:extLst>
              </a:tr>
              <a:tr h="89983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발주기관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보안의 계획을 수립한다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사업자 및 감리법인을 선정한다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보안의 준수 여부를 점검한다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31990338"/>
                  </a:ext>
                </a:extLst>
              </a:tr>
              <a:tr h="1388881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사업자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관련 기술 수준 및 적용 계획을 명시한다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관련 인력을 대상으로 교육한다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자체적으로 보안 약점을 진단하고 제거한다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가이드를 참고하여 개발한다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개발 보안 약점과 관련된 시정 요구사항을 이행한다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66510297"/>
                  </a:ext>
                </a:extLst>
              </a:tr>
              <a:tr h="645536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감리법인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감리 계획을 수립하고 협의한다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en-US" altLang="ko-KR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소프트웨어 보안 약점의 제거 여부 및 조치 결과를 확인한다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4947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7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D7B9-3BFB-4D51-90C4-834E6535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소프트웨어 개발 보안 활동 관련 법령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400B-95D4-4BA6-818E-619C0978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 - 개인정보 보호법= 개인정보의 처리 및 보호에 관한 사항을 정함으로써 개인의 자유와 권리를 보호한다.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정보통신망 이용촉진 및 정보보호 등에 관한 법률= 정보통신망의 이용 촉진 및 정보통신 서비스를 이용하는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이용자들의 개인정보를 보호한다.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신용정보의 이용 및 보호에 관한 법률= 개인 신용정보의 효율적 이용과 체계적인 관리를 통해 정보의 오남용을 방지한다.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- 위치정보의 보호 및 이용 등에 관한 법률= 개인 위치정보의 안전한 이용 환경을 조성하여 정보의 유출이나 오남용을 방지한다.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304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B75-86D4-4B0B-99F2-BEF8E9E0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소프트웨어 개발 보안 활동 관련 법령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253A-E11C-4CB8-B56D-BD1C01E9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- 표준 개인정보 보호 지침= 개인정보의 처리에 관한 기준, 개인정보 침해의 유형 및 예방조치 등에 관한 세부사항을 규정한다.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- 개인정보의 안전성 확보 조치 기준= 개인정보 처리자가 개인정보를 처리하는데 있어 개인정보가 분실,도난 유출,위조,변조,훼손되지 않도록 안전성 확보에 필요한 기술적,관리적,물리적 안전조치에 관한 최소한의 기준을 규정한다.</a:t>
            </a:r>
          </a:p>
          <a:p>
            <a:r>
              <a:rPr lang="ko-KR" dirty="0">
                <a:ea typeface="+mn-lt"/>
                <a:cs typeface="+mn-lt"/>
              </a:rPr>
              <a:t>- 개인정보 영향평가에 관한 고시= 개인정보 영향평가를 위한 평가기관의 지정,영향평가의 절차 등에 관한 세부기준을 규정한다.</a:t>
            </a:r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96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9AB5-09F5-41B8-B1A4-213E71BA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소프트웨어 개발 보안 활동 관련 기타 규정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C405-8959-40FC-9AE7-7D7518CA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ko-KR" sz="2000" dirty="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- RFID 프라이버시 보호 가이드라인= RFID 시스템의 이용자들의 프라이버시를 보호하고, 안전한 RFID 이용환 경을 조성하기 위한 가이드라인</a:t>
            </a:r>
            <a:endParaRPr lang="ko-KR" sz="2000" dirty="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- 위치정보의 보호 및 이용 등에 관한 법률=개인 위치정보의 안전한 이용 환경을 조성하여 정보의 유출이나 오남용을 방지하기 위한 법률</a:t>
            </a:r>
            <a:endParaRPr lang="ko-KR" sz="2000" dirty="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-위치정보의 관리적 , 기술적 보호조치 권고 해설서= 개인 위치정보의 </a:t>
            </a:r>
            <a:r>
              <a:rPr lang="ko-KR" sz="2000" dirty="0" err="1">
                <a:ea typeface="+mn-lt"/>
                <a:cs typeface="+mn-lt"/>
              </a:rPr>
              <a:t>누출,변조,훼손</a:t>
            </a:r>
            <a:r>
              <a:rPr lang="ko-KR" sz="2000" dirty="0">
                <a:ea typeface="+mn-lt"/>
                <a:cs typeface="+mn-lt"/>
              </a:rPr>
              <a:t> 등을 방지하기 위해 위치정보 사업자 및 위치기반 서비스 사업자가 준수해야 하는 </a:t>
            </a:r>
            <a:r>
              <a:rPr lang="ko-KR" sz="2000" dirty="0" err="1">
                <a:ea typeface="+mn-lt"/>
                <a:cs typeface="+mn-lt"/>
              </a:rPr>
              <a:t>관리적,기술적</a:t>
            </a:r>
            <a:r>
              <a:rPr lang="ko-KR" sz="2000" dirty="0">
                <a:ea typeface="+mn-lt"/>
                <a:cs typeface="+mn-lt"/>
              </a:rPr>
              <a:t> 보호조치의 구체적인 기준</a:t>
            </a:r>
            <a:endParaRPr lang="ko-KR" sz="2000" dirty="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-</a:t>
            </a:r>
            <a:r>
              <a:rPr lang="ko-KR" sz="2000" dirty="0" err="1">
                <a:ea typeface="+mn-lt"/>
                <a:cs typeface="+mn-lt"/>
              </a:rPr>
              <a:t>바이오정보</a:t>
            </a:r>
            <a:r>
              <a:rPr lang="ko-KR" sz="2000" dirty="0">
                <a:ea typeface="+mn-lt"/>
                <a:cs typeface="+mn-lt"/>
              </a:rPr>
              <a:t> 보호 가이드라인=개인 </a:t>
            </a:r>
            <a:r>
              <a:rPr lang="ko-KR" sz="2000" dirty="0" err="1">
                <a:ea typeface="+mn-lt"/>
                <a:cs typeface="+mn-lt"/>
              </a:rPr>
              <a:t>바이오정보의</a:t>
            </a:r>
            <a:r>
              <a:rPr lang="ko-KR" sz="2000" dirty="0">
                <a:ea typeface="+mn-lt"/>
                <a:cs typeface="+mn-lt"/>
              </a:rPr>
              <a:t> 보호와 안전한 활용을 위한 원칙 및 조치사항</a:t>
            </a:r>
            <a:endParaRPr lang="ko-KR" sz="2000" dirty="0">
              <a:ea typeface="맑은 고딕"/>
            </a:endParaRPr>
          </a:p>
          <a:p>
            <a:r>
              <a:rPr lang="ko-KR" sz="2000" dirty="0">
                <a:ea typeface="+mn-lt"/>
                <a:cs typeface="+mn-lt"/>
              </a:rPr>
              <a:t>-뉴미디어 서비스 개인정보 보호 가이드라인= 뉴미디어 서비스 이용 및 제공 시 개인 정보의 침해사고를 예방하기 위한 준수 사항</a:t>
            </a:r>
            <a:endParaRPr lang="ko-KR" sz="2000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122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82</vt:lpstr>
      <vt:lpstr>소프트웨어 개발 보안의 개요</vt:lpstr>
      <vt:lpstr>소프트웨어 개발 보안의 개요</vt:lpstr>
      <vt:lpstr>소프트웨어 개발 보안 기관</vt:lpstr>
      <vt:lpstr>소프트웨어 개발 보안 활동 관련 법령</vt:lpstr>
      <vt:lpstr>소프트웨어 개발 보안 활동 관련 법령</vt:lpstr>
      <vt:lpstr>소프트웨어 개발 보안 활동 관련 기타 규정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2020-11-13T00:21:59Z</dcterms:created>
  <dcterms:modified xsi:type="dcterms:W3CDTF">2020-11-13T00:35:27Z</dcterms:modified>
</cp:coreProperties>
</file>