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ADCEA-630F-4D24-BD67-EA673BDFD547}" v="248" dt="2020-11-13T01:20:15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63AADCEA-630F-4D24-BD67-EA673BDFD547}"/>
    <pc:docChg chg="addSld modSld">
      <pc:chgData name="Kim Taeheon" userId="385814b8f76df9d8" providerId="Windows Live" clId="Web-{63AADCEA-630F-4D24-BD67-EA673BDFD547}" dt="2020-11-13T01:20:15.096" v="239" actId="20577"/>
      <pc:docMkLst>
        <pc:docMk/>
      </pc:docMkLst>
      <pc:sldChg chg="modSp">
        <pc:chgData name="Kim Taeheon" userId="385814b8f76df9d8" providerId="Windows Live" clId="Web-{63AADCEA-630F-4D24-BD67-EA673BDFD547}" dt="2020-11-13T01:18:54.797" v="34" actId="20577"/>
        <pc:sldMkLst>
          <pc:docMk/>
          <pc:sldMk cId="3569210928" sldId="256"/>
        </pc:sldMkLst>
        <pc:spChg chg="mod">
          <ac:chgData name="Kim Taeheon" userId="385814b8f76df9d8" providerId="Windows Live" clId="Web-{63AADCEA-630F-4D24-BD67-EA673BDFD547}" dt="2020-11-13T01:18:50.250" v="1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63AADCEA-630F-4D24-BD67-EA673BDFD547}" dt="2020-11-13T01:18:54.797" v="3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63AADCEA-630F-4D24-BD67-EA673BDFD547}" dt="2020-11-13T01:19:58.846" v="230" actId="20577"/>
        <pc:sldMkLst>
          <pc:docMk/>
          <pc:sldMk cId="4239774450" sldId="257"/>
        </pc:sldMkLst>
        <pc:spChg chg="mod">
          <ac:chgData name="Kim Taeheon" userId="385814b8f76df9d8" providerId="Windows Live" clId="Web-{63AADCEA-630F-4D24-BD67-EA673BDFD547}" dt="2020-11-13T01:19:12.422" v="48" actId="20577"/>
          <ac:spMkLst>
            <pc:docMk/>
            <pc:sldMk cId="4239774450" sldId="257"/>
            <ac:spMk id="2" creationId="{B74380E9-88C0-4CEE-86E8-EC2BA36EFD2F}"/>
          </ac:spMkLst>
        </pc:spChg>
        <pc:spChg chg="mod">
          <ac:chgData name="Kim Taeheon" userId="385814b8f76df9d8" providerId="Windows Live" clId="Web-{63AADCEA-630F-4D24-BD67-EA673BDFD547}" dt="2020-11-13T01:19:58.846" v="230" actId="20577"/>
          <ac:spMkLst>
            <pc:docMk/>
            <pc:sldMk cId="4239774450" sldId="257"/>
            <ac:spMk id="3" creationId="{43A5FD22-0533-4CF0-A72C-7E95136550EA}"/>
          </ac:spMkLst>
        </pc:spChg>
      </pc:sldChg>
      <pc:sldChg chg="modSp new">
        <pc:chgData name="Kim Taeheon" userId="385814b8f76df9d8" providerId="Windows Live" clId="Web-{63AADCEA-630F-4D24-BD67-EA673BDFD547}" dt="2020-11-13T01:20:14.346" v="237" actId="20577"/>
        <pc:sldMkLst>
          <pc:docMk/>
          <pc:sldMk cId="2703547812" sldId="258"/>
        </pc:sldMkLst>
        <pc:spChg chg="mod">
          <ac:chgData name="Kim Taeheon" userId="385814b8f76df9d8" providerId="Windows Live" clId="Web-{63AADCEA-630F-4D24-BD67-EA673BDFD547}" dt="2020-11-13T01:20:10.971" v="234" actId="20577"/>
          <ac:spMkLst>
            <pc:docMk/>
            <pc:sldMk cId="2703547812" sldId="258"/>
            <ac:spMk id="2" creationId="{C2254F9D-B80D-4DB0-912B-DFE8062FCFD0}"/>
          </ac:spMkLst>
        </pc:spChg>
        <pc:spChg chg="mod">
          <ac:chgData name="Kim Taeheon" userId="385814b8f76df9d8" providerId="Windows Live" clId="Web-{63AADCEA-630F-4D24-BD67-EA673BDFD547}" dt="2020-11-13T01:20:14.346" v="237" actId="20577"/>
          <ac:spMkLst>
            <pc:docMk/>
            <pc:sldMk cId="2703547812" sldId="258"/>
            <ac:spMk id="3" creationId="{7E431C64-5A94-4DE2-8101-759ECCE434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88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에러처리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80E9-88C0-4CEE-86E8-EC2BA36E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에러처리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FD22-0533-4CF0-A72C-7E951365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실행 중 발생할 수 있는 오류들을 사전에 정의해 오류로 발생할 수 있는 문제들을 예방하기 위한 보안 점검 항목들</a:t>
            </a:r>
          </a:p>
        </p:txBody>
      </p:sp>
    </p:spTree>
    <p:extLst>
      <p:ext uri="{BB962C8B-B14F-4D97-AF65-F5344CB8AC3E}">
        <p14:creationId xmlns:p14="http://schemas.microsoft.com/office/powerpoint/2010/main" val="423977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4F9D-B80D-4DB0-912B-DFE8062F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에러 처리 보안 약점의 유형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1C64-5A94-4DE2-8101-759ECCE4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오류 메시지 정보 노출 : 응용 프로그램의 민감 정보가 오류 메시지를 통해 노출되는 보안 약점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오류 상황 대응 부재 : 오류 발생 부분에 예외 처리 </a:t>
            </a:r>
            <a:r>
              <a:rPr lang="ko-KR" dirty="0" err="1">
                <a:ea typeface="+mn-lt"/>
                <a:cs typeface="+mn-lt"/>
              </a:rPr>
              <a:t>미구현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부적절한 예외 처리 : 프로그램 수행 중 발생한 예외 조건을 적절하게 검사하지 않아 문제 야기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35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Section 88</vt:lpstr>
      <vt:lpstr>에러처리 개요</vt:lpstr>
      <vt:lpstr>에러 처리 보안 약점의 유형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렁</dc:title>
  <dc:creator/>
  <cp:lastModifiedBy/>
  <cp:revision>22</cp:revision>
  <dcterms:created xsi:type="dcterms:W3CDTF">2012-07-30T17:18:39Z</dcterms:created>
  <dcterms:modified xsi:type="dcterms:W3CDTF">2020-11-13T01:20:19Z</dcterms:modified>
</cp:coreProperties>
</file>