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C2413-7E2B-41E5-B481-A5989FC259C4}" v="257" dt="2020-11-13T01:23:13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60FC2413-7E2B-41E5-B481-A5989FC259C4}"/>
    <pc:docChg chg="addSld modSld">
      <pc:chgData name="Kim Taeheon" userId="385814b8f76df9d8" providerId="Windows Live" clId="Web-{60FC2413-7E2B-41E5-B481-A5989FC259C4}" dt="2020-11-13T01:23:11.379" v="252" actId="20577"/>
      <pc:docMkLst>
        <pc:docMk/>
      </pc:docMkLst>
      <pc:sldChg chg="modSp">
        <pc:chgData name="Kim Taeheon" userId="385814b8f76df9d8" providerId="Windows Live" clId="Web-{60FC2413-7E2B-41E5-B481-A5989FC259C4}" dt="2020-11-13T01:20:46.625" v="16" actId="20577"/>
        <pc:sldMkLst>
          <pc:docMk/>
          <pc:sldMk cId="3569210928" sldId="256"/>
        </pc:sldMkLst>
        <pc:spChg chg="mod">
          <ac:chgData name="Kim Taeheon" userId="385814b8f76df9d8" providerId="Windows Live" clId="Web-{60FC2413-7E2B-41E5-B481-A5989FC259C4}" dt="2020-11-13T01:20:41.516" v="8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60FC2413-7E2B-41E5-B481-A5989FC259C4}" dt="2020-11-13T01:20:46.625" v="16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60FC2413-7E2B-41E5-B481-A5989FC259C4}" dt="2020-11-13T01:23:10.973" v="250" actId="20577"/>
        <pc:sldMkLst>
          <pc:docMk/>
          <pc:sldMk cId="3287188522" sldId="257"/>
        </pc:sldMkLst>
        <pc:spChg chg="mod">
          <ac:chgData name="Kim Taeheon" userId="385814b8f76df9d8" providerId="Windows Live" clId="Web-{60FC2413-7E2B-41E5-B481-A5989FC259C4}" dt="2020-11-13T01:21:01.001" v="40" actId="20577"/>
          <ac:spMkLst>
            <pc:docMk/>
            <pc:sldMk cId="3287188522" sldId="257"/>
            <ac:spMk id="2" creationId="{D9E7F7C0-3DC3-4A7E-9A17-B8A99F42F600}"/>
          </ac:spMkLst>
        </pc:spChg>
        <pc:spChg chg="mod">
          <ac:chgData name="Kim Taeheon" userId="385814b8f76df9d8" providerId="Windows Live" clId="Web-{60FC2413-7E2B-41E5-B481-A5989FC259C4}" dt="2020-11-13T01:23:10.973" v="250" actId="20577"/>
          <ac:spMkLst>
            <pc:docMk/>
            <pc:sldMk cId="3287188522" sldId="257"/>
            <ac:spMk id="3" creationId="{0DF988B3-2B3A-4E46-AC05-5E4955B52426}"/>
          </ac:spMkLst>
        </pc:spChg>
      </pc:sldChg>
      <pc:sldChg chg="modSp new">
        <pc:chgData name="Kim Taeheon" userId="385814b8f76df9d8" providerId="Windows Live" clId="Web-{60FC2413-7E2B-41E5-B481-A5989FC259C4}" dt="2020-11-13T01:22:12.503" v="112" actId="20577"/>
        <pc:sldMkLst>
          <pc:docMk/>
          <pc:sldMk cId="4150456606" sldId="258"/>
        </pc:sldMkLst>
        <pc:spChg chg="mod">
          <ac:chgData name="Kim Taeheon" userId="385814b8f76df9d8" providerId="Windows Live" clId="Web-{60FC2413-7E2B-41E5-B481-A5989FC259C4}" dt="2020-11-13T01:21:31.298" v="108" actId="20577"/>
          <ac:spMkLst>
            <pc:docMk/>
            <pc:sldMk cId="4150456606" sldId="258"/>
            <ac:spMk id="2" creationId="{A63584B1-952E-4292-B59B-130B20B3C827}"/>
          </ac:spMkLst>
        </pc:spChg>
        <pc:spChg chg="mod">
          <ac:chgData name="Kim Taeheon" userId="385814b8f76df9d8" providerId="Windows Live" clId="Web-{60FC2413-7E2B-41E5-B481-A5989FC259C4}" dt="2020-11-13T01:22:12.503" v="112" actId="20577"/>
          <ac:spMkLst>
            <pc:docMk/>
            <pc:sldMk cId="4150456606" sldId="258"/>
            <ac:spMk id="3" creationId="{99F8D4E6-F02F-432D-A474-0F98A689DE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89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코드 오류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F7C0-3DC3-4A7E-9A17-B8A99F42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코드 오류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88B3-2B3A-4E46-AC05-5E4955B5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개발자들이 코딩 중 실수하기 쉬운 형 변환, 자원 반환 등의 오류를 예방하기 위한 보안 점검 항목</a:t>
            </a:r>
          </a:p>
        </p:txBody>
      </p:sp>
    </p:spTree>
    <p:extLst>
      <p:ext uri="{BB962C8B-B14F-4D97-AF65-F5344CB8AC3E}">
        <p14:creationId xmlns:p14="http://schemas.microsoft.com/office/powerpoint/2010/main" val="328718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84B1-952E-4292-B59B-130B20B3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코드 오류 보안 약점의 유형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D4E6-F02F-432D-A474-0F98A689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널 포인터 </a:t>
            </a:r>
            <a:r>
              <a:rPr lang="ko-KR" dirty="0" err="1">
                <a:ea typeface="+mn-lt"/>
                <a:cs typeface="+mn-lt"/>
              </a:rPr>
              <a:t>역참조</a:t>
            </a:r>
            <a:r>
              <a:rPr lang="ko-KR" dirty="0">
                <a:ea typeface="+mn-lt"/>
                <a:cs typeface="+mn-lt"/>
              </a:rPr>
              <a:t> : 널 값을 고려하지 않은 코드에서 발생하는 보안 약점. 의도적으로 널 값을 유발해 예외 상황을 확인하고 추후 공격에 활용.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부적절한 자원 해제 : 자원고갈로 인한 시스템 오류 유발 보안 약점. 소켓, </a:t>
            </a:r>
            <a:r>
              <a:rPr lang="ko-KR" dirty="0" err="1">
                <a:ea typeface="+mn-lt"/>
                <a:cs typeface="+mn-lt"/>
              </a:rPr>
              <a:t>힙</a:t>
            </a:r>
            <a:r>
              <a:rPr lang="ko-KR" dirty="0">
                <a:ea typeface="+mn-lt"/>
                <a:cs typeface="+mn-lt"/>
              </a:rPr>
              <a:t> 메모리 등 자원을 </a:t>
            </a:r>
            <a:r>
              <a:rPr lang="ko-KR" dirty="0" err="1">
                <a:ea typeface="+mn-lt"/>
                <a:cs typeface="+mn-lt"/>
              </a:rPr>
              <a:t>할당받아</a:t>
            </a:r>
            <a:r>
              <a:rPr lang="ko-KR" dirty="0">
                <a:ea typeface="+mn-lt"/>
                <a:cs typeface="+mn-lt"/>
              </a:rPr>
              <a:t> 사용 후 </a:t>
            </a:r>
            <a:r>
              <a:rPr lang="ko-KR" dirty="0" err="1">
                <a:ea typeface="+mn-lt"/>
                <a:cs typeface="+mn-lt"/>
              </a:rPr>
              <a:t>미반환</a:t>
            </a:r>
            <a:r>
              <a:rPr lang="ko-KR" dirty="0">
                <a:ea typeface="+mn-lt"/>
                <a:cs typeface="+mn-lt"/>
              </a:rPr>
              <a:t> 시 발생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해제된 자원 사용 : </a:t>
            </a:r>
            <a:r>
              <a:rPr lang="ko-KR" dirty="0" err="1">
                <a:ea typeface="+mn-lt"/>
                <a:cs typeface="+mn-lt"/>
              </a:rPr>
              <a:t>C언어</a:t>
            </a:r>
            <a:r>
              <a:rPr lang="ko-KR" dirty="0">
                <a:ea typeface="+mn-lt"/>
                <a:cs typeface="+mn-lt"/>
              </a:rPr>
              <a:t> 해제한 메모리를 참조하여 의도치 않은 코드를 실행하는 보안 약점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초기화되지 않은 변수 사용 : </a:t>
            </a:r>
            <a:r>
              <a:rPr lang="ko-KR" dirty="0" err="1">
                <a:ea typeface="+mn-lt"/>
                <a:cs typeface="+mn-lt"/>
              </a:rPr>
              <a:t>C언어</a:t>
            </a:r>
            <a:r>
              <a:rPr lang="ko-KR" dirty="0">
                <a:ea typeface="+mn-lt"/>
                <a:cs typeface="+mn-lt"/>
              </a:rPr>
              <a:t> 함수 내 지역변수 초기화하지 않고 사용할 시 발생하는 보안 약점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5045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테마</vt:lpstr>
      <vt:lpstr>Section 89</vt:lpstr>
      <vt:lpstr>코드 오류 개요</vt:lpstr>
      <vt:lpstr>코드 오류 보안 약점의 유형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</cp:revision>
  <dcterms:created xsi:type="dcterms:W3CDTF">2012-07-30T17:18:39Z</dcterms:created>
  <dcterms:modified xsi:type="dcterms:W3CDTF">2020-11-13T01:23:17Z</dcterms:modified>
</cp:coreProperties>
</file>