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30FB6-8C7A-4752-913C-E59811E7868E}" v="283" dt="2020-11-13T01:26:40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D1730FB6-8C7A-4752-913C-E59811E7868E}"/>
    <pc:docChg chg="addSld modSld">
      <pc:chgData name="Kim Taeheon" userId="385814b8f76df9d8" providerId="Windows Live" clId="Web-{D1730FB6-8C7A-4752-913C-E59811E7868E}" dt="2020-11-13T01:26:39.742" v="278" actId="20577"/>
      <pc:docMkLst>
        <pc:docMk/>
      </pc:docMkLst>
      <pc:sldChg chg="modSp">
        <pc:chgData name="Kim Taeheon" userId="385814b8f76df9d8" providerId="Windows Live" clId="Web-{D1730FB6-8C7A-4752-913C-E59811E7868E}" dt="2020-11-13T01:25:23.757" v="39" actId="20577"/>
        <pc:sldMkLst>
          <pc:docMk/>
          <pc:sldMk cId="3569210928" sldId="256"/>
        </pc:sldMkLst>
        <pc:spChg chg="mod">
          <ac:chgData name="Kim Taeheon" userId="385814b8f76df9d8" providerId="Windows Live" clId="Web-{D1730FB6-8C7A-4752-913C-E59811E7868E}" dt="2020-11-13T01:25:11.663" v="1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D1730FB6-8C7A-4752-913C-E59811E7868E}" dt="2020-11-13T01:25:23.757" v="39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D1730FB6-8C7A-4752-913C-E59811E7868E}" dt="2020-11-13T01:26:23.211" v="248" actId="20577"/>
        <pc:sldMkLst>
          <pc:docMk/>
          <pc:sldMk cId="1263243704" sldId="257"/>
        </pc:sldMkLst>
        <pc:spChg chg="mod">
          <ac:chgData name="Kim Taeheon" userId="385814b8f76df9d8" providerId="Windows Live" clId="Web-{D1730FB6-8C7A-4752-913C-E59811E7868E}" dt="2020-11-13T01:25:30.397" v="66" actId="20577"/>
          <ac:spMkLst>
            <pc:docMk/>
            <pc:sldMk cId="1263243704" sldId="257"/>
            <ac:spMk id="2" creationId="{D222FD3D-B4F9-43B1-90D5-B3F7821692C5}"/>
          </ac:spMkLst>
        </pc:spChg>
        <pc:spChg chg="mod">
          <ac:chgData name="Kim Taeheon" userId="385814b8f76df9d8" providerId="Windows Live" clId="Web-{D1730FB6-8C7A-4752-913C-E59811E7868E}" dt="2020-11-13T01:26:23.211" v="248" actId="20577"/>
          <ac:spMkLst>
            <pc:docMk/>
            <pc:sldMk cId="1263243704" sldId="257"/>
            <ac:spMk id="3" creationId="{EE9630BE-086D-4D56-988A-8A2785C0EF9D}"/>
          </ac:spMkLst>
        </pc:spChg>
      </pc:sldChg>
      <pc:sldChg chg="modSp new">
        <pc:chgData name="Kim Taeheon" userId="385814b8f76df9d8" providerId="Windows Live" clId="Web-{D1730FB6-8C7A-4752-913C-E59811E7868E}" dt="2020-11-13T01:26:36.477" v="276" actId="20577"/>
        <pc:sldMkLst>
          <pc:docMk/>
          <pc:sldMk cId="15917037" sldId="258"/>
        </pc:sldMkLst>
        <pc:spChg chg="mod">
          <ac:chgData name="Kim Taeheon" userId="385814b8f76df9d8" providerId="Windows Live" clId="Web-{D1730FB6-8C7A-4752-913C-E59811E7868E}" dt="2020-11-13T01:26:36.477" v="276" actId="20577"/>
          <ac:spMkLst>
            <pc:docMk/>
            <pc:sldMk cId="15917037" sldId="258"/>
            <ac:spMk id="2" creationId="{B46DDE5A-F81B-483D-887A-EE6EF3E3FD04}"/>
          </ac:spMkLst>
        </pc:spChg>
        <pc:spChg chg="mod">
          <ac:chgData name="Kim Taeheon" userId="385814b8f76df9d8" providerId="Windows Live" clId="Web-{D1730FB6-8C7A-4752-913C-E59811E7868E}" dt="2020-11-13T01:26:27.461" v="251" actId="20577"/>
          <ac:spMkLst>
            <pc:docMk/>
            <pc:sldMk cId="15917037" sldId="258"/>
            <ac:spMk id="3" creationId="{D8DB420B-6101-4637-92A0-2A0AD66A8D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90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캡슐화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FD3D-B4F9-43B1-90D5-B3F78216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캡슐화의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30BE-086D-4D56-988A-8A2785C0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정보은닉이 필요한 중요한 데이터와 기능을 불충분하게 </a:t>
            </a:r>
            <a:r>
              <a:rPr lang="ko-KR" altLang="en-US" dirty="0" err="1">
                <a:ea typeface="맑은 고딕"/>
              </a:rPr>
              <a:t>캡슐화하거나</a:t>
            </a:r>
            <a:r>
              <a:rPr lang="ko-KR" altLang="en-US" dirty="0">
                <a:ea typeface="맑은 고딕"/>
              </a:rPr>
              <a:t> 잘못 사용함으로써 발생할 수 있는 문제를 예방하기 위한 보안 점검 항목</a:t>
            </a:r>
          </a:p>
        </p:txBody>
      </p:sp>
    </p:spTree>
    <p:extLst>
      <p:ext uri="{BB962C8B-B14F-4D97-AF65-F5344CB8AC3E}">
        <p14:creationId xmlns:p14="http://schemas.microsoft.com/office/powerpoint/2010/main" val="126324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E5A-F81B-483D-887A-EE6EF3E3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캡슐화 보안 약점의 유형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420B-6101-4637-92A0-2A0AD66A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잘못된 세션에 의한 정보 노출 : 멀티 스레드 환경에서 서로 다른 세션 간 데이터가 공유될 수 있는 보안 약점. 대응 방안으로 </a:t>
            </a:r>
            <a:r>
              <a:rPr lang="ko-KR" dirty="0" err="1">
                <a:ea typeface="+mn-lt"/>
                <a:cs typeface="+mn-lt"/>
              </a:rPr>
              <a:t>싱글톤</a:t>
            </a:r>
            <a:r>
              <a:rPr lang="ko-KR" dirty="0">
                <a:ea typeface="+mn-lt"/>
                <a:cs typeface="+mn-lt"/>
              </a:rPr>
              <a:t> 패턴 사용. 그러나 변수 적용 범위를 주의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제거되지 않은 디버그 코드 : 의도하지 않은 민감 정보가 노출될 수 있는 보안 약점.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시스템 정보 노출 : 시스템 내부 데이터가 노출되어 공격의 실마리가 되는 보안 약점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1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Section 90</vt:lpstr>
      <vt:lpstr>캡슐화의 개요</vt:lpstr>
      <vt:lpstr>캡슐화 보안 약점의 유형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</dc:title>
  <dc:creator/>
  <cp:lastModifiedBy/>
  <cp:revision>18</cp:revision>
  <dcterms:created xsi:type="dcterms:W3CDTF">2012-07-30T17:18:39Z</dcterms:created>
  <dcterms:modified xsi:type="dcterms:W3CDTF">2020-11-13T01:26:40Z</dcterms:modified>
</cp:coreProperties>
</file>