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47971-31BB-44E8-86E7-B09908E3E5BD}" v="285" dt="2020-11-13T01:32:20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9D247971-31BB-44E8-86E7-B09908E3E5BD}"/>
    <pc:docChg chg="addSld modSld">
      <pc:chgData name="Kim Taeheon" userId="385814b8f76df9d8" providerId="Windows Live" clId="Web-{9D247971-31BB-44E8-86E7-B09908E3E5BD}" dt="2020-11-13T01:32:20.547" v="280" actId="20577"/>
      <pc:docMkLst>
        <pc:docMk/>
      </pc:docMkLst>
      <pc:sldChg chg="modSp">
        <pc:chgData name="Kim Taeheon" userId="385814b8f76df9d8" providerId="Windows Live" clId="Web-{9D247971-31BB-44E8-86E7-B09908E3E5BD}" dt="2020-11-13T01:31:12.390" v="38" actId="20577"/>
        <pc:sldMkLst>
          <pc:docMk/>
          <pc:sldMk cId="3569210928" sldId="256"/>
        </pc:sldMkLst>
        <pc:spChg chg="mod">
          <ac:chgData name="Kim Taeheon" userId="385814b8f76df9d8" providerId="Windows Live" clId="Web-{9D247971-31BB-44E8-86E7-B09908E3E5BD}" dt="2020-11-13T01:31:06.155" v="2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9D247971-31BB-44E8-86E7-B09908E3E5BD}" dt="2020-11-13T01:31:12.390" v="3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9D247971-31BB-44E8-86E7-B09908E3E5BD}" dt="2020-11-13T01:32:10.891" v="271" actId="20577"/>
        <pc:sldMkLst>
          <pc:docMk/>
          <pc:sldMk cId="2311554001" sldId="257"/>
        </pc:sldMkLst>
        <pc:spChg chg="mod">
          <ac:chgData name="Kim Taeheon" userId="385814b8f76df9d8" providerId="Windows Live" clId="Web-{9D247971-31BB-44E8-86E7-B09908E3E5BD}" dt="2020-11-13T01:31:27.452" v="69" actId="20577"/>
          <ac:spMkLst>
            <pc:docMk/>
            <pc:sldMk cId="2311554001" sldId="257"/>
            <ac:spMk id="2" creationId="{28328336-B8A3-4622-BA78-CBE333EB9C56}"/>
          </ac:spMkLst>
        </pc:spChg>
        <pc:spChg chg="mod">
          <ac:chgData name="Kim Taeheon" userId="385814b8f76df9d8" providerId="Windows Live" clId="Web-{9D247971-31BB-44E8-86E7-B09908E3E5BD}" dt="2020-11-13T01:32:10.891" v="271" actId="20577"/>
          <ac:spMkLst>
            <pc:docMk/>
            <pc:sldMk cId="2311554001" sldId="257"/>
            <ac:spMk id="3" creationId="{8E3B8172-0512-471B-9EDF-8DFAEF0A827A}"/>
          </ac:spMkLst>
        </pc:spChg>
      </pc:sldChg>
      <pc:sldChg chg="modSp new">
        <pc:chgData name="Kim Taeheon" userId="385814b8f76df9d8" providerId="Windows Live" clId="Web-{9D247971-31BB-44E8-86E7-B09908E3E5BD}" dt="2020-11-13T01:32:20.547" v="279" actId="20577"/>
        <pc:sldMkLst>
          <pc:docMk/>
          <pc:sldMk cId="3018019424" sldId="258"/>
        </pc:sldMkLst>
        <pc:spChg chg="mod">
          <ac:chgData name="Kim Taeheon" userId="385814b8f76df9d8" providerId="Windows Live" clId="Web-{9D247971-31BB-44E8-86E7-B09908E3E5BD}" dt="2020-11-13T01:32:14.360" v="274" actId="20577"/>
          <ac:spMkLst>
            <pc:docMk/>
            <pc:sldMk cId="3018019424" sldId="258"/>
            <ac:spMk id="2" creationId="{5702DA99-C9A2-4433-AE83-C55EA8ABE178}"/>
          </ac:spMkLst>
        </pc:spChg>
        <pc:spChg chg="mod">
          <ac:chgData name="Kim Taeheon" userId="385814b8f76df9d8" providerId="Windows Live" clId="Web-{9D247971-31BB-44E8-86E7-B09908E3E5BD}" dt="2020-11-13T01:32:20.547" v="279" actId="20577"/>
          <ac:spMkLst>
            <pc:docMk/>
            <pc:sldMk cId="3018019424" sldId="258"/>
            <ac:spMk id="3" creationId="{25EFD55E-FA70-4F93-BCDD-6F1DD539D5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API 오용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8336-B8A3-4622-BA78-CBE333EB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API 오용의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8172-0512-471B-9EDF-8DFAEF0A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소프트웨어 구현 단계에서 </a:t>
            </a:r>
            <a:r>
              <a:rPr lang="ko-KR" altLang="en-US" dirty="0" err="1">
                <a:ea typeface="맑은 고딕"/>
              </a:rPr>
              <a:t>API를</a:t>
            </a:r>
            <a:r>
              <a:rPr lang="ko-KR" altLang="en-US" dirty="0">
                <a:ea typeface="맑은 고딕"/>
              </a:rPr>
              <a:t> 잘못 사용하거나 보안에 취약한 </a:t>
            </a:r>
            <a:r>
              <a:rPr lang="ko-KR" altLang="en-US" dirty="0" err="1">
                <a:ea typeface="맑은 고딕"/>
              </a:rPr>
              <a:t>API를</a:t>
            </a:r>
            <a:r>
              <a:rPr lang="ko-KR" altLang="en-US" dirty="0">
                <a:ea typeface="맑은 고딕"/>
              </a:rPr>
              <a:t> 사용하지 않도록 하기 위한 보안 검증 항목들</a:t>
            </a:r>
          </a:p>
        </p:txBody>
      </p:sp>
    </p:spTree>
    <p:extLst>
      <p:ext uri="{BB962C8B-B14F-4D97-AF65-F5344CB8AC3E}">
        <p14:creationId xmlns:p14="http://schemas.microsoft.com/office/powerpoint/2010/main" val="23115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A99-C9A2-4433-AE83-C55EA8AB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API 오용 보안 약점의 유형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D55E-FA70-4F93-BCDD-6F1DD539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DNS에</a:t>
            </a:r>
            <a:r>
              <a:rPr lang="ko-KR" dirty="0">
                <a:ea typeface="+mn-lt"/>
                <a:cs typeface="+mn-lt"/>
              </a:rPr>
              <a:t> 의존한 보안 결정 : 공격자가 DNS 정보를 변조하여 보안 결정을 우회 가능한 보안 약점. 대응 방안으로는 </a:t>
            </a:r>
            <a:r>
              <a:rPr lang="ko-KR" dirty="0" err="1">
                <a:ea typeface="+mn-lt"/>
                <a:cs typeface="+mn-lt"/>
              </a:rPr>
              <a:t>DNS로</a:t>
            </a:r>
            <a:r>
              <a:rPr lang="ko-KR" dirty="0">
                <a:ea typeface="+mn-lt"/>
                <a:cs typeface="+mn-lt"/>
              </a:rPr>
              <a:t> 확인된 정보 대신 IP 주소를 사용하는 방법이 있음.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취약한 API 사용 : 금지되거나 안전하지 않은 함수를 사용하는 보안 약점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801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Section 91</vt:lpstr>
      <vt:lpstr>API 오용의 개요</vt:lpstr>
      <vt:lpstr>API 오용 보안 약점의 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21</cp:revision>
  <dcterms:created xsi:type="dcterms:W3CDTF">2012-07-30T17:18:39Z</dcterms:created>
  <dcterms:modified xsi:type="dcterms:W3CDTF">2020-11-13T01:32:23Z</dcterms:modified>
</cp:coreProperties>
</file>