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431B4-B953-4070-8769-1BE3CE9F95E5}" v="241" dt="2020-11-13T01:50:3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3B431B4-B953-4070-8769-1BE3CE9F95E5}"/>
    <pc:docChg chg="modSld">
      <pc:chgData name="" userId="" providerId="" clId="Web-{73B431B4-B953-4070-8769-1BE3CE9F95E5}" dt="2020-11-13T01:47:03.804" v="3" actId="20577"/>
      <pc:docMkLst>
        <pc:docMk/>
      </pc:docMkLst>
      <pc:sldChg chg="modSp">
        <pc:chgData name="" userId="" providerId="" clId="Web-{73B431B4-B953-4070-8769-1BE3CE9F95E5}" dt="2020-11-13T01:47:03.804" v="2" actId="20577"/>
        <pc:sldMkLst>
          <pc:docMk/>
          <pc:sldMk cId="3569210928" sldId="256"/>
        </pc:sldMkLst>
        <pc:spChg chg="mod">
          <ac:chgData name="" userId="" providerId="" clId="Web-{73B431B4-B953-4070-8769-1BE3CE9F95E5}" dt="2020-11-13T01:47:03.804" v="2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Kim Taeheon" userId="385814b8f76df9d8" providerId="Windows Live" clId="Web-{73B431B4-B953-4070-8769-1BE3CE9F95E5}"/>
    <pc:docChg chg="addSld delSld modSld">
      <pc:chgData name="Kim Taeheon" userId="385814b8f76df9d8" providerId="Windows Live" clId="Web-{73B431B4-B953-4070-8769-1BE3CE9F95E5}" dt="2020-11-13T01:50:39.512" v="232"/>
      <pc:docMkLst>
        <pc:docMk/>
      </pc:docMkLst>
      <pc:sldChg chg="modSp">
        <pc:chgData name="Kim Taeheon" userId="385814b8f76df9d8" providerId="Windows Live" clId="Web-{73B431B4-B953-4070-8769-1BE3CE9F95E5}" dt="2020-11-13T01:47:16.773" v="63" actId="20577"/>
        <pc:sldMkLst>
          <pc:docMk/>
          <pc:sldMk cId="3569210928" sldId="256"/>
        </pc:sldMkLst>
        <pc:spChg chg="mod">
          <ac:chgData name="Kim Taeheon" userId="385814b8f76df9d8" providerId="Windows Live" clId="Web-{73B431B4-B953-4070-8769-1BE3CE9F95E5}" dt="2020-11-13T01:47:13.210" v="28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73B431B4-B953-4070-8769-1BE3CE9F95E5}" dt="2020-11-13T01:47:16.773" v="6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73B431B4-B953-4070-8769-1BE3CE9F95E5}" dt="2020-11-13T01:47:39.773" v="82" actId="20577"/>
        <pc:sldMkLst>
          <pc:docMk/>
          <pc:sldMk cId="3033945350" sldId="257"/>
        </pc:sldMkLst>
        <pc:spChg chg="mod">
          <ac:chgData name="Kim Taeheon" userId="385814b8f76df9d8" providerId="Windows Live" clId="Web-{73B431B4-B953-4070-8769-1BE3CE9F95E5}" dt="2020-11-13T01:47:22.164" v="67" actId="20577"/>
          <ac:spMkLst>
            <pc:docMk/>
            <pc:sldMk cId="3033945350" sldId="257"/>
            <ac:spMk id="2" creationId="{550DAFFE-FB69-49A4-BD73-E4C52EE43AAF}"/>
          </ac:spMkLst>
        </pc:spChg>
        <pc:spChg chg="mod">
          <ac:chgData name="Kim Taeheon" userId="385814b8f76df9d8" providerId="Windows Live" clId="Web-{73B431B4-B953-4070-8769-1BE3CE9F95E5}" dt="2020-11-13T01:47:39.773" v="82" actId="20577"/>
          <ac:spMkLst>
            <pc:docMk/>
            <pc:sldMk cId="3033945350" sldId="257"/>
            <ac:spMk id="3" creationId="{BCBCC651-144E-4F95-8B29-72BFA18C709F}"/>
          </ac:spMkLst>
        </pc:spChg>
      </pc:sldChg>
      <pc:sldChg chg="modSp new">
        <pc:chgData name="Kim Taeheon" userId="385814b8f76df9d8" providerId="Windows Live" clId="Web-{73B431B4-B953-4070-8769-1BE3CE9F95E5}" dt="2020-11-13T01:48:27.509" v="108" actId="20577"/>
        <pc:sldMkLst>
          <pc:docMk/>
          <pc:sldMk cId="1703455364" sldId="258"/>
        </pc:sldMkLst>
        <pc:spChg chg="mod">
          <ac:chgData name="Kim Taeheon" userId="385814b8f76df9d8" providerId="Windows Live" clId="Web-{73B431B4-B953-4070-8769-1BE3CE9F95E5}" dt="2020-11-13T01:47:45.258" v="87" actId="20577"/>
          <ac:spMkLst>
            <pc:docMk/>
            <pc:sldMk cId="1703455364" sldId="258"/>
            <ac:spMk id="2" creationId="{62744DCA-8A4A-4BF4-B610-2ADAE81EA3AE}"/>
          </ac:spMkLst>
        </pc:spChg>
        <pc:spChg chg="mod">
          <ac:chgData name="Kim Taeheon" userId="385814b8f76df9d8" providerId="Windows Live" clId="Web-{73B431B4-B953-4070-8769-1BE3CE9F95E5}" dt="2020-11-13T01:48:27.509" v="108" actId="20577"/>
          <ac:spMkLst>
            <pc:docMk/>
            <pc:sldMk cId="1703455364" sldId="258"/>
            <ac:spMk id="3" creationId="{DC8C1962-A51A-4CDD-BF14-F8466188B001}"/>
          </ac:spMkLst>
        </pc:spChg>
      </pc:sldChg>
      <pc:sldChg chg="modSp new">
        <pc:chgData name="Kim Taeheon" userId="385814b8f76df9d8" providerId="Windows Live" clId="Web-{73B431B4-B953-4070-8769-1BE3CE9F95E5}" dt="2020-11-13T01:49:18.354" v="151" actId="20577"/>
        <pc:sldMkLst>
          <pc:docMk/>
          <pc:sldMk cId="3678303722" sldId="259"/>
        </pc:sldMkLst>
        <pc:spChg chg="mod">
          <ac:chgData name="Kim Taeheon" userId="385814b8f76df9d8" providerId="Windows Live" clId="Web-{73B431B4-B953-4070-8769-1BE3CE9F95E5}" dt="2020-11-13T01:48:37.978" v="112" actId="20577"/>
          <ac:spMkLst>
            <pc:docMk/>
            <pc:sldMk cId="3678303722" sldId="259"/>
            <ac:spMk id="2" creationId="{DC27A463-8DFD-44AC-9D20-5E02A1FA0DAF}"/>
          </ac:spMkLst>
        </pc:spChg>
        <pc:spChg chg="mod">
          <ac:chgData name="Kim Taeheon" userId="385814b8f76df9d8" providerId="Windows Live" clId="Web-{73B431B4-B953-4070-8769-1BE3CE9F95E5}" dt="2020-11-13T01:49:18.354" v="151" actId="20577"/>
          <ac:spMkLst>
            <pc:docMk/>
            <pc:sldMk cId="3678303722" sldId="259"/>
            <ac:spMk id="3" creationId="{262792B7-4B34-4C87-8E78-62CF4CC34B75}"/>
          </ac:spMkLst>
        </pc:spChg>
      </pc:sldChg>
      <pc:sldChg chg="modSp new">
        <pc:chgData name="Kim Taeheon" userId="385814b8f76df9d8" providerId="Windows Live" clId="Web-{73B431B4-B953-4070-8769-1BE3CE9F95E5}" dt="2020-11-13T01:50:00.651" v="191" actId="20577"/>
        <pc:sldMkLst>
          <pc:docMk/>
          <pc:sldMk cId="3133475719" sldId="260"/>
        </pc:sldMkLst>
        <pc:spChg chg="mod">
          <ac:chgData name="Kim Taeheon" userId="385814b8f76df9d8" providerId="Windows Live" clId="Web-{73B431B4-B953-4070-8769-1BE3CE9F95E5}" dt="2020-11-13T01:49:27.526" v="179" actId="20577"/>
          <ac:spMkLst>
            <pc:docMk/>
            <pc:sldMk cId="3133475719" sldId="260"/>
            <ac:spMk id="2" creationId="{0134939C-4B2D-474D-9CC3-A199F52507C3}"/>
          </ac:spMkLst>
        </pc:spChg>
        <pc:spChg chg="mod">
          <ac:chgData name="Kim Taeheon" userId="385814b8f76df9d8" providerId="Windows Live" clId="Web-{73B431B4-B953-4070-8769-1BE3CE9F95E5}" dt="2020-11-13T01:50:00.651" v="191" actId="20577"/>
          <ac:spMkLst>
            <pc:docMk/>
            <pc:sldMk cId="3133475719" sldId="260"/>
            <ac:spMk id="3" creationId="{0F13A0A9-F8F2-483B-96CA-7D2DE50D3878}"/>
          </ac:spMkLst>
        </pc:spChg>
      </pc:sldChg>
      <pc:sldChg chg="modSp new">
        <pc:chgData name="Kim Taeheon" userId="385814b8f76df9d8" providerId="Windows Live" clId="Web-{73B431B4-B953-4070-8769-1BE3CE9F95E5}" dt="2020-11-13T01:50:15.917" v="208" actId="20577"/>
        <pc:sldMkLst>
          <pc:docMk/>
          <pc:sldMk cId="2434983420" sldId="261"/>
        </pc:sldMkLst>
        <pc:spChg chg="mod">
          <ac:chgData name="Kim Taeheon" userId="385814b8f76df9d8" providerId="Windows Live" clId="Web-{73B431B4-B953-4070-8769-1BE3CE9F95E5}" dt="2020-11-13T01:50:08.042" v="196" actId="20577"/>
          <ac:spMkLst>
            <pc:docMk/>
            <pc:sldMk cId="2434983420" sldId="261"/>
            <ac:spMk id="2" creationId="{66AF555E-16BB-4D75-A32D-D99510C065F5}"/>
          </ac:spMkLst>
        </pc:spChg>
        <pc:spChg chg="mod">
          <ac:chgData name="Kim Taeheon" userId="385814b8f76df9d8" providerId="Windows Live" clId="Web-{73B431B4-B953-4070-8769-1BE3CE9F95E5}" dt="2020-11-13T01:50:15.917" v="208" actId="20577"/>
          <ac:spMkLst>
            <pc:docMk/>
            <pc:sldMk cId="2434983420" sldId="261"/>
            <ac:spMk id="3" creationId="{B7F641CB-9283-4752-9AED-244C94C093BA}"/>
          </ac:spMkLst>
        </pc:spChg>
      </pc:sldChg>
      <pc:sldChg chg="modSp new">
        <pc:chgData name="Kim Taeheon" userId="385814b8f76df9d8" providerId="Windows Live" clId="Web-{73B431B4-B953-4070-8769-1BE3CE9F95E5}" dt="2020-11-13T01:50:33.902" v="229" actId="20577"/>
        <pc:sldMkLst>
          <pc:docMk/>
          <pc:sldMk cId="1698832053" sldId="262"/>
        </pc:sldMkLst>
        <pc:spChg chg="mod">
          <ac:chgData name="Kim Taeheon" userId="385814b8f76df9d8" providerId="Windows Live" clId="Web-{73B431B4-B953-4070-8769-1BE3CE9F95E5}" dt="2020-11-13T01:50:24.761" v="219" actId="20577"/>
          <ac:spMkLst>
            <pc:docMk/>
            <pc:sldMk cId="1698832053" sldId="262"/>
            <ac:spMk id="2" creationId="{69548F11-1CC8-4BD5-9227-BF928825A8A1}"/>
          </ac:spMkLst>
        </pc:spChg>
        <pc:spChg chg="mod">
          <ac:chgData name="Kim Taeheon" userId="385814b8f76df9d8" providerId="Windows Live" clId="Web-{73B431B4-B953-4070-8769-1BE3CE9F95E5}" dt="2020-11-13T01:50:33.902" v="229" actId="20577"/>
          <ac:spMkLst>
            <pc:docMk/>
            <pc:sldMk cId="1698832053" sldId="262"/>
            <ac:spMk id="3" creationId="{1166ACA2-CD12-46BD-B52D-DC0A7E4A1C12}"/>
          </ac:spMkLst>
        </pc:spChg>
      </pc:sldChg>
      <pc:sldChg chg="new del">
        <pc:chgData name="Kim Taeheon" userId="385814b8f76df9d8" providerId="Windows Live" clId="Web-{73B431B4-B953-4070-8769-1BE3CE9F95E5}" dt="2020-11-13T01:50:39.512" v="232"/>
        <pc:sldMkLst>
          <pc:docMk/>
          <pc:sldMk cId="152328475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94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운영체제의 종류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AFFE-FB69-49A4-BD73-E4C52EE4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Windows의 개요 및 특징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C651-144E-4F95-8B29-72BFA18C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90년대 마이크로소프트사가 개발</a:t>
            </a:r>
            <a:endParaRPr lang="ko-KR" altLang="en-US" dirty="0"/>
          </a:p>
          <a:p>
            <a:pPr lvl="1"/>
            <a:r>
              <a:rPr lang="ko-KR" dirty="0">
                <a:ea typeface="+mn-lt"/>
                <a:cs typeface="+mn-lt"/>
              </a:rPr>
              <a:t>GUI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선점형 멀티태스킹 : 운영체제가 각 작업의 CPU 이용 시간을 제어하여 응용 프로그램 </a:t>
            </a:r>
            <a:r>
              <a:rPr lang="ko-KR" dirty="0" err="1">
                <a:ea typeface="+mn-lt"/>
                <a:cs typeface="+mn-lt"/>
              </a:rPr>
              <a:t>실행중</a:t>
            </a:r>
            <a:r>
              <a:rPr lang="ko-KR" dirty="0">
                <a:ea typeface="+mn-lt"/>
                <a:cs typeface="+mn-lt"/>
              </a:rPr>
              <a:t> 문제가 발생하면 해당 프로그램을 강제 </a:t>
            </a:r>
            <a:r>
              <a:rPr lang="ko-KR" dirty="0" err="1">
                <a:ea typeface="+mn-lt"/>
                <a:cs typeface="+mn-lt"/>
              </a:rPr>
              <a:t>종료시키고</a:t>
            </a:r>
            <a:r>
              <a:rPr lang="ko-KR" dirty="0">
                <a:ea typeface="+mn-lt"/>
                <a:cs typeface="+mn-lt"/>
              </a:rPr>
              <a:t> 모든 시스템 자원을 반환함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PNP(</a:t>
            </a:r>
            <a:r>
              <a:rPr lang="ko-KR" dirty="0" err="1">
                <a:ea typeface="+mn-lt"/>
                <a:cs typeface="+mn-lt"/>
              </a:rPr>
              <a:t>Plug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Play</a:t>
            </a:r>
            <a:r>
              <a:rPr lang="ko-KR" dirty="0">
                <a:ea typeface="+mn-lt"/>
                <a:cs typeface="+mn-lt"/>
              </a:rPr>
              <a:t>, 자동 감지 기능) : 하드웨어가 필요한 시스템 환경을 운영체제가 자동으로 구성해주는 기능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OLE(</a:t>
            </a:r>
            <a:r>
              <a:rPr lang="ko-KR" dirty="0" err="1">
                <a:ea typeface="+mn-lt"/>
                <a:cs typeface="+mn-lt"/>
              </a:rPr>
              <a:t>Object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Linking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Embedding</a:t>
            </a:r>
            <a:r>
              <a:rPr lang="ko-KR" dirty="0">
                <a:ea typeface="+mn-lt"/>
                <a:cs typeface="+mn-lt"/>
              </a:rPr>
              <a:t>) : 다른 응용프로그램에서 작성된 </a:t>
            </a:r>
            <a:r>
              <a:rPr lang="ko-KR" dirty="0" err="1">
                <a:ea typeface="+mn-lt"/>
                <a:cs typeface="+mn-lt"/>
              </a:rPr>
              <a:t>Object를</a:t>
            </a:r>
            <a:r>
              <a:rPr lang="ko-KR" dirty="0">
                <a:ea typeface="+mn-lt"/>
                <a:cs typeface="+mn-lt"/>
              </a:rPr>
              <a:t> 현재 작성중인 문서에 </a:t>
            </a:r>
            <a:r>
              <a:rPr lang="ko-KR" dirty="0" err="1">
                <a:ea typeface="+mn-lt"/>
                <a:cs typeface="+mn-lt"/>
              </a:rPr>
              <a:t>Linking하거나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embedding하여</a:t>
            </a:r>
            <a:r>
              <a:rPr lang="ko-KR" dirty="0">
                <a:ea typeface="+mn-lt"/>
                <a:cs typeface="+mn-lt"/>
              </a:rPr>
              <a:t> 편집할 수 있는 기능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255자의 긴 파일명 : \ / ? " &lt;&gt; | 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제외하고 문자 및 </a:t>
            </a:r>
            <a:r>
              <a:rPr lang="ko-KR" dirty="0" err="1">
                <a:ea typeface="+mn-lt"/>
                <a:cs typeface="+mn-lt"/>
              </a:rPr>
              <a:t>공백합쳐서</a:t>
            </a:r>
            <a:r>
              <a:rPr lang="ko-KR" dirty="0">
                <a:ea typeface="+mn-lt"/>
                <a:cs typeface="+mn-lt"/>
              </a:rPr>
              <a:t> 255</a:t>
            </a:r>
            <a:endParaRPr lang="ko-KR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Single-User</a:t>
            </a:r>
            <a:r>
              <a:rPr lang="ko-KR" dirty="0">
                <a:ea typeface="+mn-lt"/>
                <a:cs typeface="+mn-lt"/>
              </a:rPr>
              <a:t> 시스템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394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4DCA-8A4A-4BF4-B610-2ADAE81E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UNIX의</a:t>
            </a:r>
            <a:r>
              <a:rPr lang="ko-KR" dirty="0">
                <a:ea typeface="맑은 고딕"/>
              </a:rPr>
              <a:t> 개요 및 특징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1962-A51A-4CDD-BF14-F8466188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dirty="0">
                <a:ea typeface="+mn-lt"/>
                <a:cs typeface="+mn-lt"/>
              </a:rPr>
              <a:t>60년대 벨 연구소, MIT, General Electric이 공동 개발</a:t>
            </a:r>
          </a:p>
          <a:p>
            <a:pPr lvl="1"/>
            <a:r>
              <a:rPr lang="ko-KR" altLang="en-US" dirty="0">
                <a:ea typeface="+mn-lt"/>
                <a:cs typeface="+mn-lt"/>
              </a:rPr>
              <a:t>시분할 시스템을 위해 설계된 대화식 운영체제로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Open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System</a:t>
            </a:r>
            <a:r>
              <a:rPr lang="ko-KR" altLang="en-US" dirty="0">
                <a:ea typeface="+mn-lt"/>
                <a:cs typeface="+mn-lt"/>
              </a:rPr>
              <a:t>임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대부분 </a:t>
            </a:r>
            <a:r>
              <a:rPr lang="en-US" altLang="ko-KR" dirty="0">
                <a:ea typeface="+mn-lt"/>
                <a:cs typeface="+mn-lt"/>
              </a:rPr>
              <a:t>C</a:t>
            </a:r>
            <a:r>
              <a:rPr lang="ko-KR" altLang="en-US" dirty="0">
                <a:ea typeface="+mn-lt"/>
                <a:cs typeface="+mn-lt"/>
              </a:rPr>
              <a:t>언어로 </a:t>
            </a:r>
            <a:r>
              <a:rPr lang="ko-KR" altLang="en-US" dirty="0" err="1">
                <a:ea typeface="+mn-lt"/>
                <a:cs typeface="+mn-lt"/>
              </a:rPr>
              <a:t>작성되어있어</a:t>
            </a:r>
            <a:r>
              <a:rPr lang="ko-KR" altLang="en-US" dirty="0">
                <a:ea typeface="+mn-lt"/>
                <a:cs typeface="+mn-lt"/>
              </a:rPr>
              <a:t> 이식성이 높으며 장치</a:t>
            </a:r>
            <a:r>
              <a:rPr lang="en-US" altLang="ko-KR" dirty="0">
                <a:ea typeface="+mn-lt"/>
                <a:cs typeface="+mn-lt"/>
              </a:rPr>
              <a:t>/</a:t>
            </a:r>
            <a:r>
              <a:rPr lang="ko-KR" altLang="en-US" dirty="0" err="1">
                <a:ea typeface="+mn-lt"/>
                <a:cs typeface="+mn-lt"/>
              </a:rPr>
              <a:t>프로세스간의</a:t>
            </a:r>
            <a:r>
              <a:rPr lang="ko-KR" altLang="en-US" dirty="0">
                <a:ea typeface="+mn-lt"/>
                <a:cs typeface="+mn-lt"/>
              </a:rPr>
              <a:t> 호환성이 높음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크기가 작고 이해가 쉬움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다중 사용자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altLang="en-US" dirty="0">
                <a:ea typeface="+mn-lt"/>
                <a:cs typeface="+mn-lt"/>
              </a:rPr>
              <a:t> 다중 작업 지원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통신망 관리용 운영체제로 적합</a:t>
            </a:r>
            <a:endParaRPr lang="ko-KR" altLang="en-US">
              <a:ea typeface="맑은 고딕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Tree</a:t>
            </a:r>
            <a:r>
              <a:rPr lang="ko-KR" altLang="en-US" dirty="0">
                <a:ea typeface="+mn-lt"/>
                <a:cs typeface="+mn-lt"/>
              </a:rPr>
              <a:t> 구조의 파일 시스템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전문적 프로그램 개발에 용이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다양한 유틸리티 프로그램 존재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34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A463-8DFD-44AC-9D20-5E02A1FA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UNIX의</a:t>
            </a:r>
            <a:r>
              <a:rPr lang="ko-KR" dirty="0">
                <a:ea typeface="맑은 고딕"/>
              </a:rPr>
              <a:t> 시스템 구성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92B7-4B34-4C87-8E78-62CF4CC3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dirty="0">
                <a:ea typeface="맑은 고딕"/>
              </a:rPr>
              <a:t>커널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핵심적인 부분으로 컴퓨터가 부팅될 때 주기억장치에 적재된 후 상주하면서 실행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하드웨어 보호, 프로그램/하드웨어 간의 인터페이스 역할 담당</a:t>
            </a:r>
            <a:endParaRPr lang="ko-KR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cpu</a:t>
            </a:r>
            <a:r>
              <a:rPr lang="ko-KR" dirty="0">
                <a:ea typeface="+mn-lt"/>
                <a:cs typeface="+mn-lt"/>
              </a:rPr>
              <a:t> 스케줄링, 기억장치 관리, 파일관리, 입출력관리, </a:t>
            </a:r>
            <a:r>
              <a:rPr lang="ko-KR" dirty="0" err="1">
                <a:ea typeface="+mn-lt"/>
                <a:cs typeface="+mn-lt"/>
              </a:rPr>
              <a:t>프로스세간</a:t>
            </a:r>
            <a:r>
              <a:rPr lang="ko-KR" dirty="0">
                <a:ea typeface="+mn-lt"/>
                <a:cs typeface="+mn-lt"/>
              </a:rPr>
              <a:t> 통신, 데이터 전송 및 </a:t>
            </a:r>
            <a:r>
              <a:rPr lang="ko-KR" dirty="0" err="1">
                <a:ea typeface="+mn-lt"/>
                <a:cs typeface="+mn-lt"/>
              </a:rPr>
              <a:t>변환등</a:t>
            </a:r>
            <a:endParaRPr lang="ko-KR" dirty="0">
              <a:ea typeface="+mn-lt"/>
              <a:cs typeface="+mn-lt"/>
            </a:endParaRPr>
          </a:p>
          <a:p>
            <a:r>
              <a:rPr lang="ko-KR" altLang="en-US" dirty="0">
                <a:ea typeface="맑은 고딕"/>
              </a:rPr>
              <a:t>쉘</a:t>
            </a:r>
          </a:p>
          <a:p>
            <a:pPr lvl="1"/>
            <a:r>
              <a:rPr lang="ko-KR" dirty="0">
                <a:ea typeface="+mn-lt"/>
                <a:cs typeface="+mn-lt"/>
              </a:rPr>
              <a:t>명령어를 인식하고 프로그램 호출 및 명령을 수행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시스템/사용자간 인터페이스 역할 담당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명령어가 포함된 파일 형태로 존재하며 보조기억장치에서 교체 처리가 가능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파이프라인 기능을 지원하고 입/출력 재지정을 통해 </a:t>
            </a:r>
            <a:r>
              <a:rPr lang="ko-KR" err="1">
                <a:ea typeface="+mn-lt"/>
                <a:cs typeface="+mn-lt"/>
              </a:rPr>
              <a:t>출려과</a:t>
            </a:r>
            <a:r>
              <a:rPr lang="ko-KR" dirty="0">
                <a:ea typeface="+mn-lt"/>
                <a:cs typeface="+mn-lt"/>
              </a:rPr>
              <a:t> 입력의 방향 변경 가능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공용 SHELL(</a:t>
            </a:r>
            <a:r>
              <a:rPr lang="ko-KR" err="1">
                <a:ea typeface="+mn-lt"/>
                <a:cs typeface="+mn-lt"/>
              </a:rPr>
              <a:t>Bourne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Shell</a:t>
            </a:r>
            <a:r>
              <a:rPr lang="ko-KR" dirty="0">
                <a:ea typeface="+mn-lt"/>
                <a:cs typeface="+mn-lt"/>
              </a:rPr>
              <a:t>, C </a:t>
            </a:r>
            <a:r>
              <a:rPr lang="ko-KR" err="1">
                <a:ea typeface="+mn-lt"/>
                <a:cs typeface="+mn-lt"/>
              </a:rPr>
              <a:t>shell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err="1">
                <a:ea typeface="+mn-lt"/>
                <a:cs typeface="+mn-lt"/>
              </a:rPr>
              <a:t>Korn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err="1">
                <a:ea typeface="+mn-lt"/>
                <a:cs typeface="+mn-lt"/>
              </a:rPr>
              <a:t>Shell</a:t>
            </a:r>
            <a:r>
              <a:rPr lang="ko-KR" dirty="0">
                <a:ea typeface="+mn-lt"/>
                <a:cs typeface="+mn-lt"/>
              </a:rPr>
              <a:t>)이나 </a:t>
            </a:r>
            <a:r>
              <a:rPr lang="ko-KR" err="1">
                <a:ea typeface="+mn-lt"/>
                <a:cs typeface="+mn-lt"/>
              </a:rPr>
              <a:t>커스텀SHELL사용</a:t>
            </a:r>
            <a:r>
              <a:rPr lang="ko-KR" dirty="0">
                <a:ea typeface="+mn-lt"/>
                <a:cs typeface="+mn-lt"/>
              </a:rPr>
              <a:t> 가능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830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939C-4B2D-474D-9CC3-A199F52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유틸리티 프로그램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A0A9-F8F2-483B-96CA-7D2DE50D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DOS에서의</a:t>
            </a:r>
            <a:r>
              <a:rPr lang="ko-KR" dirty="0">
                <a:ea typeface="+mn-lt"/>
                <a:cs typeface="+mn-lt"/>
              </a:rPr>
              <a:t> 외부 명령어에 해당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일반 사용자가 작성한 응용프로그램 처리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에디터, 컴파일러, 인터프리터, </a:t>
            </a:r>
            <a:r>
              <a:rPr lang="ko-KR" dirty="0" err="1">
                <a:ea typeface="+mn-lt"/>
                <a:cs typeface="+mn-lt"/>
              </a:rPr>
              <a:t>디버거등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313347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555E-16BB-4D75-A32D-D99510C0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LINUX의</a:t>
            </a:r>
            <a:r>
              <a:rPr lang="ko-KR" dirty="0">
                <a:ea typeface="맑은 고딕"/>
              </a:rPr>
              <a:t> 개요 및 특징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41CB-9283-4752-9AED-244C94C09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91년 </a:t>
            </a:r>
            <a:r>
              <a:rPr lang="ko-KR" dirty="0" err="1">
                <a:ea typeface="+mn-lt"/>
                <a:cs typeface="+mn-lt"/>
              </a:rPr>
              <a:t>리누스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토발즈가</a:t>
            </a:r>
            <a:r>
              <a:rPr lang="ko-KR" dirty="0">
                <a:ea typeface="+mn-lt"/>
                <a:cs typeface="+mn-lt"/>
              </a:rPr>
              <a:t> UNIX 기반으로 제작</a:t>
            </a:r>
            <a:endParaRPr lang="ko-KR" altLang="en-US" dirty="0"/>
          </a:p>
          <a:p>
            <a:pPr lvl="1"/>
            <a:r>
              <a:rPr lang="ko-KR" dirty="0" err="1">
                <a:ea typeface="+mn-lt"/>
                <a:cs typeface="+mn-lt"/>
              </a:rPr>
              <a:t>Open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Source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Code</a:t>
            </a:r>
            <a:r>
              <a:rPr lang="ko-KR" dirty="0">
                <a:ea typeface="+mn-lt"/>
                <a:cs typeface="+mn-lt"/>
              </a:rPr>
              <a:t>, 다양한 플랫폼에 설치 사용 가능, </a:t>
            </a:r>
            <a:r>
              <a:rPr lang="ko-KR" dirty="0" err="1">
                <a:ea typeface="+mn-lt"/>
                <a:cs typeface="+mn-lt"/>
              </a:rPr>
              <a:t>재배포</a:t>
            </a:r>
            <a:r>
              <a:rPr lang="ko-KR" dirty="0">
                <a:ea typeface="+mn-lt"/>
                <a:cs typeface="+mn-lt"/>
              </a:rPr>
              <a:t> 가능</a:t>
            </a:r>
            <a:endParaRPr lang="ko-KR" dirty="0">
              <a:ea typeface="맑은 고딕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UNIX와</a:t>
            </a:r>
            <a:r>
              <a:rPr lang="ko-KR" dirty="0">
                <a:ea typeface="+mn-lt"/>
                <a:cs typeface="+mn-lt"/>
              </a:rPr>
              <a:t> 완벽 호환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특징이 대부분 </a:t>
            </a:r>
            <a:r>
              <a:rPr lang="ko-KR" dirty="0" err="1">
                <a:ea typeface="+mn-lt"/>
                <a:cs typeface="+mn-lt"/>
              </a:rPr>
              <a:t>UNIX와</a:t>
            </a:r>
            <a:r>
              <a:rPr lang="ko-KR" dirty="0">
                <a:ea typeface="+mn-lt"/>
                <a:cs typeface="+mn-lt"/>
              </a:rPr>
              <a:t> 동일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498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8F11-1CC8-4BD5-9227-BF92882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맑은 고딕"/>
              </a:rPr>
              <a:t>MacOS의</a:t>
            </a:r>
            <a:r>
              <a:rPr lang="ko-KR" dirty="0">
                <a:ea typeface="맑은 고딕"/>
              </a:rPr>
              <a:t> 개요 및 특징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ACA2-CD12-46BD-B52D-DC0A7E4A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80년대 애플사가 </a:t>
            </a:r>
            <a:r>
              <a:rPr lang="ko-KR" dirty="0" err="1">
                <a:ea typeface="+mn-lt"/>
                <a:cs typeface="+mn-lt"/>
              </a:rPr>
              <a:t>UNIX기반으로</a:t>
            </a:r>
            <a:r>
              <a:rPr lang="ko-KR" dirty="0">
                <a:ea typeface="+mn-lt"/>
                <a:cs typeface="+mn-lt"/>
              </a:rPr>
              <a:t> 제작</a:t>
            </a:r>
            <a:endParaRPr lang="ko-KR" altLang="en-US" dirty="0"/>
          </a:p>
          <a:p>
            <a:pPr lvl="1"/>
            <a:r>
              <a:rPr lang="ko-KR" dirty="0" err="1">
                <a:ea typeface="+mn-lt"/>
                <a:cs typeface="+mn-lt"/>
              </a:rPr>
              <a:t>애플사</a:t>
            </a:r>
            <a:r>
              <a:rPr lang="ko-KR" dirty="0">
                <a:ea typeface="+mn-lt"/>
                <a:cs typeface="+mn-lt"/>
              </a:rPr>
              <a:t> 생산 제품에만 사용가능</a:t>
            </a:r>
            <a:endParaRPr lang="ko-KR" dirty="0">
              <a:ea typeface="맑은 고딕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드라이버 </a:t>
            </a:r>
            <a:r>
              <a:rPr lang="ko-KR" dirty="0" err="1">
                <a:ea typeface="+mn-lt"/>
                <a:cs typeface="+mn-lt"/>
              </a:rPr>
              <a:t>install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uninstall</a:t>
            </a:r>
            <a:r>
              <a:rPr lang="ko-KR" dirty="0">
                <a:ea typeface="+mn-lt"/>
                <a:cs typeface="+mn-lt"/>
              </a:rPr>
              <a:t> 단순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9883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94</vt:lpstr>
      <vt:lpstr>Windows의 개요 및 특징</vt:lpstr>
      <vt:lpstr>UNIX의 개요 및 특징 </vt:lpstr>
      <vt:lpstr>UNIX의 시스템 구성 </vt:lpstr>
      <vt:lpstr>유틸리티 프로그램</vt:lpstr>
      <vt:lpstr>LINUX의 개요 및 특징 </vt:lpstr>
      <vt:lpstr>MacOS의 개요 및 특징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</dc:title>
  <dc:creator/>
  <cp:lastModifiedBy/>
  <cp:revision>44</cp:revision>
  <dcterms:created xsi:type="dcterms:W3CDTF">2012-07-30T17:18:39Z</dcterms:created>
  <dcterms:modified xsi:type="dcterms:W3CDTF">2020-11-13T01:50:41Z</dcterms:modified>
</cp:coreProperties>
</file>