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14528-E4E3-4291-8787-10E1DB171D5B}" v="416" dt="2020-11-13T02:13:46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314528-E4E3-4291-8787-10E1DB171D5B}"/>
    <pc:docChg chg="modSld">
      <pc:chgData name="" userId="" providerId="" clId="Web-{53314528-E4E3-4291-8787-10E1DB171D5B}" dt="2020-11-13T02:10:08.894" v="12" actId="20577"/>
      <pc:docMkLst>
        <pc:docMk/>
      </pc:docMkLst>
      <pc:sldChg chg="modSp">
        <pc:chgData name="" userId="" providerId="" clId="Web-{53314528-E4E3-4291-8787-10E1DB171D5B}" dt="2020-11-13T02:10:08.894" v="11" actId="20577"/>
        <pc:sldMkLst>
          <pc:docMk/>
          <pc:sldMk cId="3569210928" sldId="256"/>
        </pc:sldMkLst>
        <pc:spChg chg="mod">
          <ac:chgData name="" userId="" providerId="" clId="Web-{53314528-E4E3-4291-8787-10E1DB171D5B}" dt="2020-11-13T02:10:08.894" v="11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Kim Taeheon" userId="385814b8f76df9d8" providerId="Windows Live" clId="Web-{53314528-E4E3-4291-8787-10E1DB171D5B}"/>
    <pc:docChg chg="addSld modSld">
      <pc:chgData name="Kim Taeheon" userId="385814b8f76df9d8" providerId="Windows Live" clId="Web-{53314528-E4E3-4291-8787-10E1DB171D5B}" dt="2020-11-13T02:13:44.586" v="388" actId="20577"/>
      <pc:docMkLst>
        <pc:docMk/>
      </pc:docMkLst>
      <pc:sldChg chg="modSp">
        <pc:chgData name="Kim Taeheon" userId="385814b8f76df9d8" providerId="Windows Live" clId="Web-{53314528-E4E3-4291-8787-10E1DB171D5B}" dt="2020-11-13T02:10:15.628" v="12" actId="20577"/>
        <pc:sldMkLst>
          <pc:docMk/>
          <pc:sldMk cId="3569210928" sldId="256"/>
        </pc:sldMkLst>
        <pc:spChg chg="mod">
          <ac:chgData name="Kim Taeheon" userId="385814b8f76df9d8" providerId="Windows Live" clId="Web-{53314528-E4E3-4291-8787-10E1DB171D5B}" dt="2020-11-13T02:10:12.316" v="2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53314528-E4E3-4291-8787-10E1DB171D5B}" dt="2020-11-13T02:10:15.628" v="12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53314528-E4E3-4291-8787-10E1DB171D5B}" dt="2020-11-13T02:10:35.551" v="61" actId="20577"/>
        <pc:sldMkLst>
          <pc:docMk/>
          <pc:sldMk cId="784100266" sldId="257"/>
        </pc:sldMkLst>
        <pc:spChg chg="mod">
          <ac:chgData name="Kim Taeheon" userId="385814b8f76df9d8" providerId="Windows Live" clId="Web-{53314528-E4E3-4291-8787-10E1DB171D5B}" dt="2020-11-13T02:10:30.222" v="54" actId="20577"/>
          <ac:spMkLst>
            <pc:docMk/>
            <pc:sldMk cId="784100266" sldId="257"/>
            <ac:spMk id="2" creationId="{83274254-0C7B-4A0A-B1CA-522D75DF8155}"/>
          </ac:spMkLst>
        </pc:spChg>
        <pc:spChg chg="mod">
          <ac:chgData name="Kim Taeheon" userId="385814b8f76df9d8" providerId="Windows Live" clId="Web-{53314528-E4E3-4291-8787-10E1DB171D5B}" dt="2020-11-13T02:10:35.551" v="61" actId="20577"/>
          <ac:spMkLst>
            <pc:docMk/>
            <pc:sldMk cId="784100266" sldId="257"/>
            <ac:spMk id="3" creationId="{4796A61D-3804-4519-B95E-A8CD99D0AB1E}"/>
          </ac:spMkLst>
        </pc:spChg>
      </pc:sldChg>
      <pc:sldChg chg="modSp new">
        <pc:chgData name="Kim Taeheon" userId="385814b8f76df9d8" providerId="Windows Live" clId="Web-{53314528-E4E3-4291-8787-10E1DB171D5B}" dt="2020-11-13T02:10:49.004" v="79" actId="20577"/>
        <pc:sldMkLst>
          <pc:docMk/>
          <pc:sldMk cId="3138250894" sldId="258"/>
        </pc:sldMkLst>
        <pc:spChg chg="mod">
          <ac:chgData name="Kim Taeheon" userId="385814b8f76df9d8" providerId="Windows Live" clId="Web-{53314528-E4E3-4291-8787-10E1DB171D5B}" dt="2020-11-13T02:10:43.894" v="67" actId="20577"/>
          <ac:spMkLst>
            <pc:docMk/>
            <pc:sldMk cId="3138250894" sldId="258"/>
            <ac:spMk id="2" creationId="{3B402BC7-808F-4633-BA09-159AF839A4EF}"/>
          </ac:spMkLst>
        </pc:spChg>
        <pc:spChg chg="mod">
          <ac:chgData name="Kim Taeheon" userId="385814b8f76df9d8" providerId="Windows Live" clId="Web-{53314528-E4E3-4291-8787-10E1DB171D5B}" dt="2020-11-13T02:10:49.004" v="79" actId="20577"/>
          <ac:spMkLst>
            <pc:docMk/>
            <pc:sldMk cId="3138250894" sldId="258"/>
            <ac:spMk id="3" creationId="{2B6301E5-DE9B-4D74-B07C-E05D116CC27B}"/>
          </ac:spMkLst>
        </pc:spChg>
      </pc:sldChg>
      <pc:sldChg chg="modSp new">
        <pc:chgData name="Kim Taeheon" userId="385814b8f76df9d8" providerId="Windows Live" clId="Web-{53314528-E4E3-4291-8787-10E1DB171D5B}" dt="2020-11-13T02:12:35.459" v="341" actId="20577"/>
        <pc:sldMkLst>
          <pc:docMk/>
          <pc:sldMk cId="3769024401" sldId="259"/>
        </pc:sldMkLst>
        <pc:spChg chg="mod">
          <ac:chgData name="Kim Taeheon" userId="385814b8f76df9d8" providerId="Windows Live" clId="Web-{53314528-E4E3-4291-8787-10E1DB171D5B}" dt="2020-11-13T02:10:57.317" v="84" actId="20577"/>
          <ac:spMkLst>
            <pc:docMk/>
            <pc:sldMk cId="3769024401" sldId="259"/>
            <ac:spMk id="2" creationId="{676E0E9D-E92F-4FB5-95B0-FE7C81FB427E}"/>
          </ac:spMkLst>
        </pc:spChg>
        <pc:spChg chg="mod">
          <ac:chgData name="Kim Taeheon" userId="385814b8f76df9d8" providerId="Windows Live" clId="Web-{53314528-E4E3-4291-8787-10E1DB171D5B}" dt="2020-11-13T02:12:35.459" v="341" actId="20577"/>
          <ac:spMkLst>
            <pc:docMk/>
            <pc:sldMk cId="3769024401" sldId="259"/>
            <ac:spMk id="3" creationId="{8661E3BE-FBB6-4438-A759-CCE246210589}"/>
          </ac:spMkLst>
        </pc:spChg>
      </pc:sldChg>
      <pc:sldChg chg="modSp new">
        <pc:chgData name="Kim Taeheon" userId="385814b8f76df9d8" providerId="Windows Live" clId="Web-{53314528-E4E3-4291-8787-10E1DB171D5B}" dt="2020-11-13T02:13:11.945" v="362" actId="14100"/>
        <pc:sldMkLst>
          <pc:docMk/>
          <pc:sldMk cId="2275111935" sldId="260"/>
        </pc:sldMkLst>
        <pc:spChg chg="mod">
          <ac:chgData name="Kim Taeheon" userId="385814b8f76df9d8" providerId="Windows Live" clId="Web-{53314528-E4E3-4291-8787-10E1DB171D5B}" dt="2020-11-13T02:12:47.460" v="346" actId="20577"/>
          <ac:spMkLst>
            <pc:docMk/>
            <pc:sldMk cId="2275111935" sldId="260"/>
            <ac:spMk id="2" creationId="{11BC1BAC-4F65-4412-8C16-804F273DD480}"/>
          </ac:spMkLst>
        </pc:spChg>
        <pc:spChg chg="mod">
          <ac:chgData name="Kim Taeheon" userId="385814b8f76df9d8" providerId="Windows Live" clId="Web-{53314528-E4E3-4291-8787-10E1DB171D5B}" dt="2020-11-13T02:13:11.945" v="362" actId="14100"/>
          <ac:spMkLst>
            <pc:docMk/>
            <pc:sldMk cId="2275111935" sldId="260"/>
            <ac:spMk id="3" creationId="{1EC2F749-3394-4CF5-A14E-BECBC5C1D44A}"/>
          </ac:spMkLst>
        </pc:spChg>
      </pc:sldChg>
      <pc:sldChg chg="modSp new">
        <pc:chgData name="Kim Taeheon" userId="385814b8f76df9d8" providerId="Windows Live" clId="Web-{53314528-E4E3-4291-8787-10E1DB171D5B}" dt="2020-11-13T02:13:44.570" v="387" actId="20577"/>
        <pc:sldMkLst>
          <pc:docMk/>
          <pc:sldMk cId="3030201027" sldId="261"/>
        </pc:sldMkLst>
        <pc:spChg chg="mod">
          <ac:chgData name="Kim Taeheon" userId="385814b8f76df9d8" providerId="Windows Live" clId="Web-{53314528-E4E3-4291-8787-10E1DB171D5B}" dt="2020-11-13T02:13:31.914" v="374" actId="20577"/>
          <ac:spMkLst>
            <pc:docMk/>
            <pc:sldMk cId="3030201027" sldId="261"/>
            <ac:spMk id="2" creationId="{AB7128C0-3E32-44D3-8D3B-2DDE8AF4C8FC}"/>
          </ac:spMkLst>
        </pc:spChg>
        <pc:spChg chg="mod">
          <ac:chgData name="Kim Taeheon" userId="385814b8f76df9d8" providerId="Windows Live" clId="Web-{53314528-E4E3-4291-8787-10E1DB171D5B}" dt="2020-11-13T02:13:44.570" v="387" actId="20577"/>
          <ac:spMkLst>
            <pc:docMk/>
            <pc:sldMk cId="3030201027" sldId="261"/>
            <ac:spMk id="3" creationId="{DBE770CB-B3F9-49F6-9054-40C25A0A9F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96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기억장치 관리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4254-0C7B-4A0A-B1CA-522D75DF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기억장치의 관리 전략의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A61D-3804-4519-B95E-A8CD99D0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기억장치의 관리 전략은 </a:t>
            </a:r>
            <a:r>
              <a:rPr lang="ko-KR" b="1" dirty="0">
                <a:ea typeface="+mn-lt"/>
                <a:cs typeface="+mn-lt"/>
              </a:rPr>
              <a:t>보조기억장치의 프로그램/데이터</a:t>
            </a:r>
            <a:r>
              <a:rPr lang="ko-KR" dirty="0">
                <a:ea typeface="+mn-lt"/>
                <a:cs typeface="+mn-lt"/>
              </a:rPr>
              <a:t>를 </a:t>
            </a:r>
            <a:r>
              <a:rPr lang="ko-KR" b="1" dirty="0">
                <a:ea typeface="+mn-lt"/>
                <a:cs typeface="+mn-lt"/>
              </a:rPr>
              <a:t>주기억장치에 </a:t>
            </a:r>
            <a:r>
              <a:rPr lang="ko-KR" b="1" dirty="0" err="1">
                <a:ea typeface="+mn-lt"/>
                <a:cs typeface="+mn-lt"/>
              </a:rPr>
              <a:t>적재시키는</a:t>
            </a:r>
            <a:r>
              <a:rPr lang="ko-KR" b="1" dirty="0">
                <a:ea typeface="+mn-lt"/>
                <a:cs typeface="+mn-lt"/>
              </a:rPr>
              <a:t> 시기(</a:t>
            </a:r>
            <a:r>
              <a:rPr lang="ko-KR" b="1" dirty="0" err="1">
                <a:ea typeface="+mn-lt"/>
                <a:cs typeface="+mn-lt"/>
              </a:rPr>
              <a:t>반입,Fetch</a:t>
            </a:r>
            <a:r>
              <a:rPr lang="ko-KR" b="1" dirty="0">
                <a:ea typeface="+mn-lt"/>
                <a:cs typeface="+mn-lt"/>
              </a:rPr>
              <a:t>), 적재위치(배치, </a:t>
            </a:r>
            <a:r>
              <a:rPr lang="ko-KR" b="1" dirty="0" err="1">
                <a:ea typeface="+mn-lt"/>
                <a:cs typeface="+mn-lt"/>
              </a:rPr>
              <a:t>Placement</a:t>
            </a:r>
            <a:r>
              <a:rPr lang="ko-KR" b="1" dirty="0">
                <a:ea typeface="+mn-lt"/>
                <a:cs typeface="+mn-lt"/>
              </a:rPr>
              <a:t>)</a:t>
            </a:r>
            <a:r>
              <a:rPr lang="ko-KR" dirty="0">
                <a:ea typeface="+mn-lt"/>
                <a:cs typeface="+mn-lt"/>
              </a:rPr>
              <a:t>등을 지정하여 한정된 </a:t>
            </a:r>
            <a:r>
              <a:rPr lang="ko-KR" b="1" dirty="0">
                <a:ea typeface="+mn-lt"/>
                <a:cs typeface="+mn-lt"/>
              </a:rPr>
              <a:t>주기억장치의 공간을 효율적으로 사용</a:t>
            </a:r>
            <a:r>
              <a:rPr lang="ko-KR" dirty="0">
                <a:ea typeface="+mn-lt"/>
                <a:cs typeface="+mn-lt"/>
              </a:rPr>
              <a:t>하기 </a:t>
            </a:r>
            <a:r>
              <a:rPr lang="ko-KR" dirty="0" err="1">
                <a:ea typeface="+mn-lt"/>
                <a:cs typeface="+mn-lt"/>
              </a:rPr>
              <a:t>위한것</a:t>
            </a:r>
          </a:p>
        </p:txBody>
      </p:sp>
    </p:spTree>
    <p:extLst>
      <p:ext uri="{BB962C8B-B14F-4D97-AF65-F5344CB8AC3E}">
        <p14:creationId xmlns:p14="http://schemas.microsoft.com/office/powerpoint/2010/main" val="78410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2BC7-808F-4633-BA09-159AF839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반입(</a:t>
            </a:r>
            <a:r>
              <a:rPr lang="ko-KR" dirty="0" err="1">
                <a:ea typeface="맑은 고딕"/>
              </a:rPr>
              <a:t>Fetch</a:t>
            </a:r>
            <a:r>
              <a:rPr lang="ko-KR" dirty="0">
                <a:ea typeface="맑은 고딕"/>
              </a:rPr>
              <a:t>) 전략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01E5-DE9B-4D74-B07C-E05D116C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요구 반입(</a:t>
            </a:r>
            <a:r>
              <a:rPr lang="ko-KR" dirty="0" err="1">
                <a:ea typeface="+mn-lt"/>
                <a:cs typeface="+mn-lt"/>
              </a:rPr>
              <a:t>Demand</a:t>
            </a:r>
            <a:r>
              <a:rPr lang="ko-KR" dirty="0">
                <a:ea typeface="+mn-lt"/>
                <a:cs typeface="+mn-lt"/>
              </a:rPr>
              <a:t>) : 실행중인 프로그램이 특정 프로그램/</a:t>
            </a:r>
            <a:r>
              <a:rPr lang="ko-KR" dirty="0" err="1">
                <a:ea typeface="+mn-lt"/>
                <a:cs typeface="+mn-lt"/>
              </a:rPr>
              <a:t>데이터등의</a:t>
            </a:r>
            <a:r>
              <a:rPr lang="ko-KR" dirty="0">
                <a:ea typeface="+mn-lt"/>
                <a:cs typeface="+mn-lt"/>
              </a:rPr>
              <a:t> 참조를 요구할 때 적재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예상 반입(</a:t>
            </a:r>
            <a:r>
              <a:rPr lang="ko-KR" dirty="0" err="1">
                <a:ea typeface="+mn-lt"/>
                <a:cs typeface="+mn-lt"/>
              </a:rPr>
              <a:t>Anticipatory</a:t>
            </a:r>
            <a:r>
              <a:rPr lang="ko-KR" dirty="0">
                <a:ea typeface="+mn-lt"/>
                <a:cs typeface="+mn-lt"/>
              </a:rPr>
              <a:t>) : 미리 예상해서 적재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3825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0E9D-E92F-4FB5-95B0-FE7C81FB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배치(</a:t>
            </a:r>
            <a:r>
              <a:rPr lang="ko-KR" dirty="0" err="1">
                <a:ea typeface="맑은 고딕"/>
              </a:rPr>
              <a:t>Placement</a:t>
            </a:r>
            <a:r>
              <a:rPr lang="ko-KR" dirty="0">
                <a:ea typeface="맑은 고딕"/>
              </a:rPr>
              <a:t>) 전략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E3BE-FBB6-4438-A759-CCE24621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최초 적합</a:t>
            </a:r>
            <a:r>
              <a:rPr lang="ko-KR" altLang="en-US" dirty="0">
                <a:ea typeface="+mn-lt"/>
                <a:cs typeface="+mn-lt"/>
              </a:rPr>
              <a:t> : 메모리에서 프로그램이나 데이터가 들어갈 수 있는 </a:t>
            </a:r>
            <a:r>
              <a:rPr lang="ko-KR" altLang="en-US" dirty="0" err="1">
                <a:ea typeface="+mn-lt"/>
                <a:cs typeface="+mn-lt"/>
              </a:rPr>
              <a:t>코기의</a:t>
            </a:r>
            <a:r>
              <a:rPr lang="ko-KR" altLang="en-US" dirty="0">
                <a:ea typeface="+mn-lt"/>
                <a:cs typeface="+mn-lt"/>
              </a:rPr>
              <a:t> 빈 영역 중에서 첫 번째 분할 영역에 배치시키는 방법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최적 적합 : 단편화를 가장 작게 남기는 </a:t>
            </a:r>
            <a:r>
              <a:rPr lang="ko-KR" altLang="en-US" dirty="0">
                <a:ea typeface="+mn-lt"/>
                <a:cs typeface="+mn-lt"/>
              </a:rPr>
              <a:t>영역에 배치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최악 적합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 단편화를 가장 많이 남기는 영역에 </a:t>
            </a:r>
            <a:r>
              <a:rPr lang="ko-KR" altLang="en-US" dirty="0">
                <a:ea typeface="+mn-lt"/>
                <a:cs typeface="+mn-lt"/>
              </a:rPr>
              <a:t>배치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6902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1BAC-4F65-4412-8C16-804F273D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교체(</a:t>
            </a:r>
            <a:r>
              <a:rPr lang="ko-KR" dirty="0" err="1">
                <a:ea typeface="맑은 고딕"/>
              </a:rPr>
              <a:t>Replacement</a:t>
            </a:r>
            <a:r>
              <a:rPr lang="ko-KR" dirty="0">
                <a:ea typeface="맑은 고딕"/>
              </a:rPr>
              <a:t>) 전략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F749-3394-4CF5-A14E-BECBC5C1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2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FIFO(First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First </a:t>
            </a:r>
            <a:r>
              <a:rPr lang="ko-KR" dirty="0" err="1">
                <a:ea typeface="+mn-lt"/>
                <a:cs typeface="+mn-lt"/>
              </a:rPr>
              <a:t>Out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OPT(</a:t>
            </a:r>
            <a:r>
              <a:rPr lang="ko-KR" dirty="0" err="1">
                <a:ea typeface="+mn-lt"/>
                <a:cs typeface="+mn-lt"/>
              </a:rPr>
              <a:t>Optimal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replacement</a:t>
            </a:r>
            <a:r>
              <a:rPr lang="ko-KR" dirty="0">
                <a:ea typeface="+mn-lt"/>
                <a:cs typeface="+mn-lt"/>
              </a:rPr>
              <a:t>) : 앞으로 가장 오랫동안 사용하지 않을 페이지를 교체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LRU(</a:t>
            </a:r>
            <a:r>
              <a:rPr lang="ko-KR" dirty="0" err="1">
                <a:ea typeface="+mn-lt"/>
                <a:cs typeface="+mn-lt"/>
              </a:rPr>
              <a:t>Least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Recently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Used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LFU(</a:t>
            </a:r>
            <a:r>
              <a:rPr lang="ko-KR" dirty="0" err="1">
                <a:ea typeface="+mn-lt"/>
                <a:cs typeface="+mn-lt"/>
              </a:rPr>
              <a:t>Least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Frequently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Used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NUR(</a:t>
            </a:r>
            <a:r>
              <a:rPr lang="ko-KR" dirty="0" err="1">
                <a:ea typeface="+mn-lt"/>
                <a:cs typeface="+mn-lt"/>
              </a:rPr>
              <a:t>Not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Used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Recently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SCR(</a:t>
            </a:r>
            <a:r>
              <a:rPr lang="ko-KR" err="1">
                <a:ea typeface="+mn-lt"/>
                <a:cs typeface="+mn-lt"/>
              </a:rPr>
              <a:t>Second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Chance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Replacement</a:t>
            </a:r>
            <a:r>
              <a:rPr lang="ko-KR" dirty="0">
                <a:ea typeface="+mn-lt"/>
                <a:cs typeface="+mn-lt"/>
              </a:rPr>
              <a:t>) : 가장 오랫동안 주기억장치에 있던 </a:t>
            </a:r>
            <a:r>
              <a:rPr lang="ko-KR" err="1">
                <a:ea typeface="+mn-lt"/>
                <a:cs typeface="+mn-lt"/>
              </a:rPr>
              <a:t>페이지중</a:t>
            </a:r>
            <a:r>
              <a:rPr lang="ko-KR" dirty="0">
                <a:ea typeface="+mn-lt"/>
                <a:cs typeface="+mn-lt"/>
              </a:rPr>
              <a:t> 자주 사용되는 페이지의 교체를 </a:t>
            </a:r>
            <a:r>
              <a:rPr lang="ko-KR" err="1">
                <a:ea typeface="+mn-lt"/>
                <a:cs typeface="+mn-lt"/>
              </a:rPr>
              <a:t>방지는것</a:t>
            </a:r>
            <a:r>
              <a:rPr lang="ko-KR" dirty="0">
                <a:ea typeface="+mn-lt"/>
                <a:cs typeface="+mn-lt"/>
              </a:rPr>
              <a:t>, 각 페이지마다 참조비트를 두어 </a:t>
            </a:r>
            <a:r>
              <a:rPr lang="ko-KR" dirty="0" err="1">
                <a:ea typeface="+mn-lt"/>
                <a:cs typeface="+mn-lt"/>
              </a:rPr>
              <a:t>FIFO로</a:t>
            </a:r>
            <a:r>
              <a:rPr lang="ko-KR" dirty="0">
                <a:ea typeface="+mn-lt"/>
                <a:cs typeface="+mn-lt"/>
              </a:rPr>
              <a:t> 페이지 교체하다가 비트가 0일땐 교체 1일땐 0으로 </a:t>
            </a:r>
            <a:r>
              <a:rPr lang="ko-KR" dirty="0" err="1">
                <a:ea typeface="+mn-lt"/>
                <a:cs typeface="+mn-lt"/>
              </a:rPr>
              <a:t>변경후</a:t>
            </a:r>
            <a:r>
              <a:rPr lang="ko-KR" dirty="0">
                <a:ea typeface="+mn-lt"/>
                <a:cs typeface="+mn-lt"/>
              </a:rPr>
              <a:t> FIFO 리스트의 맨 마지막으로 </a:t>
            </a:r>
            <a:r>
              <a:rPr lang="ko-KR" dirty="0" err="1">
                <a:ea typeface="+mn-lt"/>
                <a:cs typeface="+mn-lt"/>
              </a:rPr>
              <a:t>피드백시켜</a:t>
            </a:r>
            <a:r>
              <a:rPr lang="ko-KR" dirty="0">
                <a:ea typeface="+mn-lt"/>
                <a:cs typeface="+mn-lt"/>
              </a:rPr>
              <a:t> 다음 </a:t>
            </a:r>
            <a:r>
              <a:rPr lang="ko-KR">
                <a:ea typeface="+mn-lt"/>
                <a:cs typeface="+mn-lt"/>
              </a:rPr>
              <a:t>순서를 기다리게 함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7511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8C0-3E32-44D3-8D3B-2DDE8AF4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LINUX 메모리 관리방법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70CB-B3F9-49F6-9054-40C25A0A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windows는</a:t>
            </a:r>
            <a:r>
              <a:rPr lang="ko-KR" dirty="0">
                <a:ea typeface="+mn-lt"/>
                <a:cs typeface="+mn-lt"/>
              </a:rPr>
              <a:t> 작업 관리자로 응용프로그램이나 프로세스 </a:t>
            </a:r>
            <a:r>
              <a:rPr lang="ko-KR" dirty="0" err="1">
                <a:ea typeface="+mn-lt"/>
                <a:cs typeface="+mn-lt"/>
              </a:rPr>
              <a:t>종료로하면</a:t>
            </a:r>
            <a:r>
              <a:rPr lang="ko-KR" dirty="0">
                <a:ea typeface="+mn-lt"/>
                <a:cs typeface="+mn-lt"/>
              </a:rPr>
              <a:t> 됨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meminfo</a:t>
            </a:r>
            <a:r>
              <a:rPr lang="ko-KR" dirty="0">
                <a:ea typeface="+mn-lt"/>
                <a:cs typeface="+mn-lt"/>
              </a:rPr>
              <a:t> 명령어를 이용 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/# </a:t>
            </a:r>
            <a:r>
              <a:rPr lang="ko-KR" dirty="0" err="1">
                <a:ea typeface="+mn-lt"/>
                <a:cs typeface="+mn-lt"/>
              </a:rPr>
              <a:t>cat</a:t>
            </a:r>
            <a:r>
              <a:rPr lang="ko-KR" dirty="0">
                <a:ea typeface="+mn-lt"/>
                <a:cs typeface="+mn-lt"/>
              </a:rPr>
              <a:t> /</a:t>
            </a:r>
            <a:r>
              <a:rPr lang="ko-KR" dirty="0" err="1">
                <a:ea typeface="+mn-lt"/>
                <a:cs typeface="+mn-lt"/>
              </a:rPr>
              <a:t>proc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meminfo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메모리 부족한 경우 </a:t>
            </a:r>
            <a:r>
              <a:rPr lang="ko-KR" dirty="0" err="1">
                <a:ea typeface="+mn-lt"/>
                <a:cs typeface="+mn-lt"/>
              </a:rPr>
              <a:t>Swapping</a:t>
            </a:r>
            <a:r>
              <a:rPr lang="ko-KR" dirty="0">
                <a:ea typeface="+mn-lt"/>
                <a:cs typeface="+mn-lt"/>
              </a:rPr>
              <a:t> 기법이나 </a:t>
            </a:r>
            <a:r>
              <a:rPr lang="ko-KR" dirty="0" err="1">
                <a:ea typeface="+mn-lt"/>
                <a:cs typeface="+mn-lt"/>
              </a:rPr>
              <a:t>min_free_kbytes</a:t>
            </a:r>
            <a:r>
              <a:rPr lang="ko-KR" dirty="0">
                <a:ea typeface="+mn-lt"/>
                <a:cs typeface="+mn-lt"/>
              </a:rPr>
              <a:t> 명령어 사용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스와핑 : 메모리 일부를 보조기억장치에 저장하는 기법</a:t>
            </a:r>
            <a:endParaRPr lang="ko-KR" dirty="0"/>
          </a:p>
          <a:p>
            <a:pPr lvl="2"/>
            <a:r>
              <a:rPr lang="ko-KR" dirty="0">
                <a:ea typeface="+mn-lt"/>
                <a:cs typeface="+mn-lt"/>
              </a:rPr>
              <a:t>/# </a:t>
            </a:r>
            <a:r>
              <a:rPr lang="ko-KR" dirty="0" err="1">
                <a:ea typeface="+mn-lt"/>
                <a:cs typeface="+mn-lt"/>
              </a:rPr>
              <a:t>dd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if</a:t>
            </a:r>
            <a:r>
              <a:rPr lang="ko-KR" dirty="0">
                <a:ea typeface="+mn-lt"/>
                <a:cs typeface="+mn-lt"/>
              </a:rPr>
              <a:t>=</a:t>
            </a:r>
            <a:r>
              <a:rPr lang="ko-KR" dirty="0" err="1">
                <a:ea typeface="+mn-lt"/>
                <a:cs typeface="+mn-lt"/>
              </a:rPr>
              <a:t>dev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zero</a:t>
            </a:r>
            <a:r>
              <a:rPr lang="ko-KR" dirty="0">
                <a:ea typeface="+mn-lt"/>
                <a:cs typeface="+mn-lt"/>
              </a:rPr>
              <a:t> of=</a:t>
            </a:r>
            <a:r>
              <a:rPr lang="ko-KR" dirty="0" err="1">
                <a:ea typeface="+mn-lt"/>
                <a:cs typeface="+mn-lt"/>
              </a:rPr>
              <a:t>swapfile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bs</a:t>
            </a:r>
            <a:r>
              <a:rPr lang="ko-KR" dirty="0">
                <a:ea typeface="+mn-lt"/>
                <a:cs typeface="+mn-lt"/>
              </a:rPr>
              <a:t>=1M count1024 : </a:t>
            </a:r>
            <a:r>
              <a:rPr lang="ko-KR" dirty="0" err="1">
                <a:ea typeface="+mn-lt"/>
                <a:cs typeface="+mn-lt"/>
              </a:rPr>
              <a:t>dd를</a:t>
            </a:r>
            <a:r>
              <a:rPr lang="ko-KR" dirty="0">
                <a:ea typeface="+mn-lt"/>
                <a:cs typeface="+mn-lt"/>
              </a:rPr>
              <a:t> 이용하여 1Gbyte </a:t>
            </a:r>
            <a:r>
              <a:rPr lang="ko-KR" dirty="0" err="1">
                <a:ea typeface="+mn-lt"/>
                <a:cs typeface="+mn-lt"/>
              </a:rPr>
              <a:t>Swap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file</a:t>
            </a:r>
            <a:r>
              <a:rPr lang="ko-KR" dirty="0">
                <a:ea typeface="+mn-lt"/>
                <a:cs typeface="+mn-lt"/>
              </a:rPr>
              <a:t> 생성</a:t>
            </a:r>
            <a:endParaRPr lang="ko-KR" dirty="0"/>
          </a:p>
          <a:p>
            <a:pPr lvl="3"/>
            <a:r>
              <a:rPr lang="ko-KR" dirty="0" err="1">
                <a:ea typeface="+mn-lt"/>
                <a:cs typeface="+mn-lt"/>
              </a:rPr>
              <a:t>dd는</a:t>
            </a:r>
            <a:r>
              <a:rPr lang="ko-KR" dirty="0">
                <a:ea typeface="+mn-lt"/>
                <a:cs typeface="+mn-lt"/>
              </a:rPr>
              <a:t> 블록 단위로 파일을 변환하거나 </a:t>
            </a:r>
            <a:r>
              <a:rPr lang="ko-KR" dirty="0" err="1">
                <a:ea typeface="+mn-lt"/>
                <a:cs typeface="+mn-lt"/>
              </a:rPr>
              <a:t>복사할때</a:t>
            </a:r>
            <a:r>
              <a:rPr lang="ko-KR" dirty="0">
                <a:ea typeface="+mn-lt"/>
                <a:cs typeface="+mn-lt"/>
              </a:rPr>
              <a:t> 사용하는 명령어로 " </a:t>
            </a:r>
            <a:r>
              <a:rPr lang="ko-KR" dirty="0" err="1">
                <a:ea typeface="+mn-lt"/>
                <a:cs typeface="+mn-lt"/>
              </a:rPr>
              <a:t>dd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if</a:t>
            </a:r>
            <a:r>
              <a:rPr lang="ko-KR" dirty="0">
                <a:ea typeface="+mn-lt"/>
                <a:cs typeface="+mn-lt"/>
              </a:rPr>
              <a:t>=/</a:t>
            </a:r>
            <a:r>
              <a:rPr lang="ko-KR" dirty="0" err="1">
                <a:ea typeface="+mn-lt"/>
                <a:cs typeface="+mn-lt"/>
              </a:rPr>
              <a:t>dev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zerop</a:t>
            </a:r>
            <a:r>
              <a:rPr lang="ko-KR" dirty="0">
                <a:ea typeface="+mn-lt"/>
                <a:cs typeface="+mn-lt"/>
              </a:rPr>
              <a:t> of=[파일명] </a:t>
            </a:r>
            <a:r>
              <a:rPr lang="ko-KR" dirty="0" err="1">
                <a:ea typeface="+mn-lt"/>
                <a:cs typeface="+mn-lt"/>
              </a:rPr>
              <a:t>bs</a:t>
            </a:r>
            <a:r>
              <a:rPr lang="ko-KR" dirty="0">
                <a:ea typeface="+mn-lt"/>
                <a:cs typeface="+mn-lt"/>
              </a:rPr>
              <a:t>[용량] </a:t>
            </a:r>
            <a:r>
              <a:rPr lang="ko-KR" dirty="0" err="1">
                <a:ea typeface="+mn-lt"/>
                <a:cs typeface="+mn-lt"/>
              </a:rPr>
              <a:t>count</a:t>
            </a:r>
            <a:r>
              <a:rPr lang="ko-KR" dirty="0">
                <a:ea typeface="+mn-lt"/>
                <a:cs typeface="+mn-lt"/>
              </a:rPr>
              <a:t>=[반복 횟수]"</a:t>
            </a:r>
            <a:endParaRPr lang="ko-KR" dirty="0"/>
          </a:p>
          <a:p>
            <a:pPr lvl="2"/>
            <a:r>
              <a:rPr lang="ko-KR" dirty="0">
                <a:ea typeface="+mn-lt"/>
                <a:cs typeface="+mn-lt"/>
              </a:rPr>
              <a:t>/# </a:t>
            </a:r>
            <a:r>
              <a:rPr lang="ko-KR" dirty="0" err="1">
                <a:ea typeface="+mn-lt"/>
                <a:cs typeface="+mn-lt"/>
              </a:rPr>
              <a:t>fallocate</a:t>
            </a:r>
            <a:r>
              <a:rPr lang="ko-KR" dirty="0">
                <a:ea typeface="+mn-lt"/>
                <a:cs typeface="+mn-lt"/>
              </a:rPr>
              <a:t> --</a:t>
            </a:r>
            <a:r>
              <a:rPr lang="ko-KR" dirty="0" err="1">
                <a:ea typeface="+mn-lt"/>
                <a:cs typeface="+mn-lt"/>
              </a:rPr>
              <a:t>length</a:t>
            </a:r>
            <a:r>
              <a:rPr lang="ko-KR" dirty="0">
                <a:ea typeface="+mn-lt"/>
                <a:cs typeface="+mn-lt"/>
              </a:rPr>
              <a:t> 1G /</a:t>
            </a:r>
            <a:r>
              <a:rPr lang="ko-KR" dirty="0" err="1">
                <a:ea typeface="+mn-lt"/>
                <a:cs typeface="+mn-lt"/>
              </a:rPr>
              <a:t>swapfile</a:t>
            </a:r>
            <a:r>
              <a:rPr lang="ko-KR" dirty="0">
                <a:ea typeface="+mn-lt"/>
                <a:cs typeface="+mn-lt"/>
              </a:rPr>
              <a:t> : </a:t>
            </a:r>
            <a:r>
              <a:rPr lang="ko-KR" dirty="0" err="1">
                <a:ea typeface="+mn-lt"/>
                <a:cs typeface="+mn-lt"/>
              </a:rPr>
              <a:t>fallocate를</a:t>
            </a:r>
            <a:r>
              <a:rPr lang="ko-KR" dirty="0">
                <a:ea typeface="+mn-lt"/>
                <a:cs typeface="+mn-lt"/>
              </a:rPr>
              <a:t> 이용하여 1Gbyte </a:t>
            </a:r>
            <a:r>
              <a:rPr lang="ko-KR" dirty="0" err="1">
                <a:ea typeface="+mn-lt"/>
                <a:cs typeface="+mn-lt"/>
              </a:rPr>
              <a:t>Swap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file</a:t>
            </a:r>
            <a:r>
              <a:rPr lang="ko-KR" dirty="0">
                <a:ea typeface="+mn-lt"/>
                <a:cs typeface="+mn-lt"/>
              </a:rPr>
              <a:t> 생성</a:t>
            </a:r>
            <a:endParaRPr lang="ko-KR" dirty="0"/>
          </a:p>
          <a:p>
            <a:pPr lvl="1"/>
            <a:r>
              <a:rPr lang="ko-KR" dirty="0" err="1">
                <a:ea typeface="+mn-lt"/>
                <a:cs typeface="+mn-lt"/>
              </a:rPr>
              <a:t>min_free_kbytes</a:t>
            </a:r>
            <a:r>
              <a:rPr lang="ko-KR" dirty="0">
                <a:ea typeface="+mn-lt"/>
                <a:cs typeface="+mn-lt"/>
              </a:rPr>
              <a:t> 커널 파라미터 : 최소한의 가용 메모리 크기를 </a:t>
            </a:r>
            <a:r>
              <a:rPr lang="ko-KR" dirty="0" err="1">
                <a:ea typeface="+mn-lt"/>
                <a:cs typeface="+mn-lt"/>
              </a:rPr>
              <a:t>KByte</a:t>
            </a:r>
            <a:r>
              <a:rPr lang="ko-KR" dirty="0">
                <a:ea typeface="+mn-lt"/>
                <a:cs typeface="+mn-lt"/>
              </a:rPr>
              <a:t> 단위로 설정</a:t>
            </a:r>
            <a:endParaRPr lang="ko-KR" dirty="0"/>
          </a:p>
          <a:p>
            <a:pPr lvl="2"/>
            <a:r>
              <a:rPr lang="ko-KR" dirty="0">
                <a:ea typeface="+mn-lt"/>
                <a:cs typeface="+mn-lt"/>
              </a:rPr>
              <a:t>/# /</a:t>
            </a:r>
            <a:r>
              <a:rPr lang="ko-KR" dirty="0" err="1">
                <a:ea typeface="+mn-lt"/>
                <a:cs typeface="+mn-lt"/>
              </a:rPr>
              <a:t>proc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sys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vm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min_free_kbytes</a:t>
            </a:r>
            <a:r>
              <a:rPr lang="ko-KR" dirty="0">
                <a:ea typeface="+mn-lt"/>
                <a:cs typeface="+mn-lt"/>
              </a:rPr>
              <a:t>=20480 : 가용 메모리 크기를 20,480KByte으로 설정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3020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96</vt:lpstr>
      <vt:lpstr>기억장치의 관리 전략의 개요</vt:lpstr>
      <vt:lpstr>반입(Fetch) 전략 </vt:lpstr>
      <vt:lpstr>배치(Placement) 전략 </vt:lpstr>
      <vt:lpstr>교체(Replacement) 전략 </vt:lpstr>
      <vt:lpstr>LINUX 메모리 관리방법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</dc:title>
  <dc:creator/>
  <cp:lastModifiedBy/>
  <cp:revision>48</cp:revision>
  <dcterms:created xsi:type="dcterms:W3CDTF">2012-07-30T17:18:39Z</dcterms:created>
  <dcterms:modified xsi:type="dcterms:W3CDTF">2020-11-13T02:13:51Z</dcterms:modified>
</cp:coreProperties>
</file>