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05a9be5b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05a9be5b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05a9be5b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05a9be5b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05a9be5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05a9be5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05a9be5b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05a9be5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05a9be5b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05a9be5b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05a9be5b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05a9be5b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05a9be5b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05a9be5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05a9be5b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05a9be5b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05a9be5b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05a9be5b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05a9be5b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05a9be5b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파이썬 형성평가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김태헌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</a:t>
            </a:r>
            <a:r>
              <a:rPr lang="ko"/>
              <a:t>번문제(ex9.py)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73392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</a:t>
            </a:r>
            <a:r>
              <a:rPr lang="ko"/>
              <a:t>번문제(ex10.py)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195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1번문제(ex1.py)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1687200"/>
            <a:ext cx="56197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번문제(ex2.py)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6485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번문제(ex3.py)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8105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번문제(ex4.py)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1339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r>
              <a:rPr lang="ko"/>
              <a:t>번문제(ex5.py)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18989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r>
              <a:rPr lang="ko"/>
              <a:t>번문제(ex6.py)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7531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r>
              <a:rPr lang="ko"/>
              <a:t>번문제(ex7.py)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225425" cy="28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r>
              <a:rPr lang="ko"/>
              <a:t>번문제(ex8.py)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12474" cy="16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200" y="1177888"/>
            <a:ext cx="4267199" cy="2787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