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B73F7-5624-4953-8C6D-AFF59F98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7B425-C7C5-42CB-B4CC-26953B335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788E5-EEFA-41C3-8AE4-01288444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B6136-921C-4A35-B8A4-A05A317F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016BC-DEC5-4410-93B6-503B8F1C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7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A17C-81AA-4554-BDC5-1C244DE1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91627-A384-4BA7-BE2D-DE98F3E4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BF256-D96E-4F37-9F49-EB0C5B9D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E062F-8649-4FC7-924E-3DDD8ADA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1222-90C6-41FE-AC74-5D6258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9BC2E4-48B6-4809-8841-0A3F69563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00E2F-0010-4088-B821-CFCDE056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305E2-50C6-4344-8687-80D614AC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DD76A-EF06-4D6F-AABE-F71F5D83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B2EC0-906E-46EE-AFA9-8F27A6FB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88D39-13D5-427B-BCE7-85123717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610A6-4B15-4DB7-9709-16F88049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EE4F4-2C04-45E7-9658-0D60B144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B3453-3D63-4E64-9BD0-FE87FADD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44462-9F1F-457B-84AF-F48A61FA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0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E34B-9F2B-4A34-956F-7E3B2CB4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16CAD-8703-4807-B875-32FA0D5A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98CC5-A414-4E44-BA4E-74DF0984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17740-4D10-4BC0-82B5-FD912D15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83E9B-700F-4E7C-A293-7C6EF84C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4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E121A-F352-4146-8736-020288E2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4577C-7ECC-4B8E-BD6C-4598B53E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95F85-7F86-402F-AC2E-005F2511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00D4B-7687-46B0-9B32-EACF05B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92D45-8164-4A0F-B68E-30236860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9991C-AD11-4591-9A59-B3F9702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6F8A-362E-41A7-ACBB-4C6B2A9A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8F479-D9D5-4FC2-AF03-A0C0CEDD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E1B17-4D68-41E2-B8E5-FBF52A76D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44D077-DEA7-4FB6-86DB-A5B743389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0E1A8F-D55D-4899-B9CE-BE1445EEF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59FC3-D238-48C8-9169-A4C77D41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9F057-6CB6-4BD5-9982-36B67FD6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8FB59B-909E-4F3A-BD40-CF7F6A29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DFF04-195E-456D-878E-1F701EE9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DC5980-B783-4B6A-8583-C540F260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6D1229-3D28-4A53-A318-773546FC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EC22D-062D-4B25-9348-7714915D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AB22C7-63AB-4538-BA1D-DCAEBAC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963B5-B4B1-40EC-9B08-4C9EA559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A9CE9-DC36-4542-A4D2-2E193DFE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1DA5-1C81-4789-BEC8-960490E5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154F0-D99F-4334-9A4A-758AB7D2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1F38B-3F6C-4F8C-9797-263B626C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01E04-95EC-4E72-A330-6874246F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53E6E-430C-4BEA-AC4A-29EAA91B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8D459-6958-423A-8D3A-25462C02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0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93877-3DF3-46AC-B6CC-76104434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370F2-AFB4-4479-8FDC-FEDE67E1A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8A0D4-15C0-4E07-8E77-A887DE8B3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EE7D0-95F9-40A2-9710-6A619997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8670D-DD40-4E6A-884E-EAAD8B01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6B09F-E6D5-4615-A544-44556E32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A34025-7C7A-4BAF-8181-E7453551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AE997-8A9D-4620-8717-D556E3E4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D0E17-FBA8-41A0-AE02-F6CB3A503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31DB-EA22-47B7-B4F3-D4F82761485E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DB835-206E-4C75-98C9-26F77DFE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1266B-CE68-48BB-BAAD-7C7EFB6F4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9286-855A-4BCA-9644-5530AA9B8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F50D-855F-4534-9652-4CC08A74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04" y="1214438"/>
            <a:ext cx="11162192" cy="2387600"/>
          </a:xfrm>
        </p:spPr>
        <p:txBody>
          <a:bodyPr/>
          <a:lstStyle/>
          <a:p>
            <a:r>
              <a:rPr lang="en-US" altLang="ko-KR" dirty="0"/>
              <a:t>Costume Simulator </a:t>
            </a:r>
            <a:r>
              <a:rPr lang="ko-KR" altLang="en-US" dirty="0"/>
              <a:t>기획안 및</a:t>
            </a:r>
            <a:r>
              <a:rPr lang="en-US" altLang="ko-KR" dirty="0"/>
              <a:t>Mock 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F19EE-CCC5-4DF2-AE9E-F8AD007E5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91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95A9-48AB-4740-B531-B0542B9F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미리 </a:t>
            </a:r>
            <a:r>
              <a:rPr lang="ko-KR" altLang="en-US" sz="2000" dirty="0" err="1"/>
              <a:t>모델링된</a:t>
            </a:r>
            <a:r>
              <a:rPr lang="ko-KR" altLang="en-US" sz="2000" dirty="0"/>
              <a:t> </a:t>
            </a:r>
            <a:r>
              <a:rPr lang="en-US" altLang="ko-KR" sz="2000" dirty="0"/>
              <a:t>3D </a:t>
            </a:r>
            <a:r>
              <a:rPr lang="ko-KR" altLang="en-US" sz="2000" dirty="0"/>
              <a:t>리소스를 이용해서 대략적인 코디 형상을 본다</a:t>
            </a:r>
            <a:r>
              <a:rPr lang="en-US" altLang="ko-KR" sz="2000" dirty="0"/>
              <a:t>. (</a:t>
            </a:r>
            <a:r>
              <a:rPr lang="ko-KR" altLang="en-US" sz="2000" dirty="0" err="1"/>
              <a:t>반팔티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긴팔티</a:t>
            </a:r>
            <a:r>
              <a:rPr lang="en-US" altLang="ko-KR" sz="2000" dirty="0"/>
              <a:t>, </a:t>
            </a:r>
            <a:r>
              <a:rPr lang="ko-KR" altLang="en-US" sz="2000" dirty="0"/>
              <a:t>코트</a:t>
            </a:r>
            <a:r>
              <a:rPr lang="en-US" altLang="ko-KR" sz="2000" dirty="0"/>
              <a:t>..</a:t>
            </a:r>
            <a:r>
              <a:rPr lang="ko-KR" altLang="en-US" sz="2000" dirty="0"/>
              <a:t>등</a:t>
            </a:r>
            <a:r>
              <a:rPr lang="en-US" altLang="ko-KR" sz="2000" dirty="0"/>
              <a:t>).</a:t>
            </a:r>
          </a:p>
          <a:p>
            <a:r>
              <a:rPr lang="ko-KR" altLang="en-US" sz="2000" dirty="0"/>
              <a:t>인체 형상을 </a:t>
            </a:r>
            <a:r>
              <a:rPr lang="en-US" altLang="ko-KR" sz="2000" dirty="0"/>
              <a:t>default</a:t>
            </a:r>
            <a:r>
              <a:rPr lang="ko-KR" altLang="en-US" sz="2000" dirty="0"/>
              <a:t> </a:t>
            </a:r>
            <a:r>
              <a:rPr lang="en-US" altLang="ko-KR" sz="2000" dirty="0"/>
              <a:t>3d Model</a:t>
            </a:r>
            <a:r>
              <a:rPr lang="ko-KR" altLang="en-US" sz="2000" dirty="0"/>
              <a:t>로 생성</a:t>
            </a:r>
            <a:r>
              <a:rPr lang="en-US" altLang="ko-KR" sz="2000" dirty="0"/>
              <a:t>. (</a:t>
            </a:r>
            <a:r>
              <a:rPr lang="ko-KR" altLang="en-US" sz="2000" dirty="0"/>
              <a:t>남</a:t>
            </a:r>
            <a:r>
              <a:rPr lang="en-US" altLang="ko-KR" sz="2000" dirty="0"/>
              <a:t>, </a:t>
            </a:r>
            <a:r>
              <a:rPr lang="ko-KR" altLang="en-US" sz="2000" dirty="0"/>
              <a:t>여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인체 형상에 아이템을 </a:t>
            </a:r>
            <a:r>
              <a:rPr lang="en-US" altLang="ko-KR" sz="2000" dirty="0"/>
              <a:t>Drag</a:t>
            </a:r>
            <a:r>
              <a:rPr lang="ko-KR" altLang="en-US" sz="2000" dirty="0"/>
              <a:t> 할 경우 아이템이 </a:t>
            </a:r>
            <a:r>
              <a:rPr lang="ko-KR" altLang="en-US" sz="2000" dirty="0" err="1"/>
              <a:t>입혀짐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키 몸무게 입력 시 </a:t>
            </a:r>
            <a:r>
              <a:rPr lang="en-US" altLang="ko-KR" sz="2000" dirty="0"/>
              <a:t>3d</a:t>
            </a:r>
            <a:r>
              <a:rPr lang="ko-KR" altLang="en-US" sz="2000" dirty="0"/>
              <a:t> 인체 모델 재생성</a:t>
            </a:r>
            <a:r>
              <a:rPr lang="en-US" altLang="ko-KR" sz="2000" dirty="0"/>
              <a:t>(</a:t>
            </a:r>
            <a:r>
              <a:rPr lang="ko-KR" altLang="en-US" sz="2000" dirty="0"/>
              <a:t>재생성 시 기존 입력된 아이템이 있을 경우 그대로 착용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추후 추가 될 수 </a:t>
            </a:r>
            <a:r>
              <a:rPr lang="ko-KR" altLang="en-US" sz="2000" dirty="0" err="1"/>
              <a:t>있는기능</a:t>
            </a:r>
            <a:endParaRPr lang="en-US" altLang="ko-KR" sz="2000" dirty="0"/>
          </a:p>
          <a:p>
            <a:r>
              <a:rPr lang="ko-KR" altLang="en-US" sz="2000" dirty="0"/>
              <a:t>키 몸무게를 입력하면 체형이 평균값으로 계산되어 나온다</a:t>
            </a:r>
            <a:r>
              <a:rPr lang="en-US" altLang="ko-KR" sz="2000" dirty="0"/>
              <a:t>. (</a:t>
            </a:r>
            <a:r>
              <a:rPr lang="ko-KR" altLang="en-US" sz="2000" dirty="0"/>
              <a:t>남자</a:t>
            </a:r>
            <a:r>
              <a:rPr lang="en-US" altLang="ko-KR" sz="2000" dirty="0"/>
              <a:t>, </a:t>
            </a:r>
            <a:r>
              <a:rPr lang="ko-KR" altLang="en-US" sz="2000" dirty="0"/>
              <a:t>여자 구분</a:t>
            </a:r>
            <a:r>
              <a:rPr lang="en-US" altLang="ko-KR" sz="2000" dirty="0"/>
              <a:t>) (</a:t>
            </a:r>
            <a:r>
              <a:rPr lang="ko-KR" altLang="en-US" sz="2000" dirty="0"/>
              <a:t>우선순위 없음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설정으로 저장될 수 있어야 한다</a:t>
            </a:r>
            <a:r>
              <a:rPr lang="en-US" altLang="ko-KR" sz="2000" dirty="0"/>
              <a:t>. (</a:t>
            </a:r>
            <a:r>
              <a:rPr lang="ko-KR" altLang="en-US" sz="2000" dirty="0"/>
              <a:t>코디 설정</a:t>
            </a:r>
            <a:r>
              <a:rPr lang="en-US" altLang="ko-KR" sz="2000" dirty="0"/>
              <a:t>, 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몸무게</a:t>
            </a:r>
            <a:r>
              <a:rPr lang="en-US" altLang="ko-KR" sz="2000" dirty="0"/>
              <a:t>, </a:t>
            </a:r>
            <a:r>
              <a:rPr lang="ko-KR" altLang="en-US" sz="2000" dirty="0"/>
              <a:t>허리둘레</a:t>
            </a:r>
            <a:r>
              <a:rPr lang="en-US" altLang="ko-KR" sz="2000" dirty="0"/>
              <a:t>, </a:t>
            </a:r>
            <a:r>
              <a:rPr lang="ko-KR" altLang="en-US" sz="2000" dirty="0"/>
              <a:t>가슴둘레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쇼핑몰에서 소스를 받아서 </a:t>
            </a:r>
            <a:r>
              <a:rPr lang="en-US" altLang="ko-KR" sz="2000" dirty="0"/>
              <a:t>3D </a:t>
            </a:r>
            <a:r>
              <a:rPr lang="ko-KR" altLang="en-US" sz="2000" dirty="0"/>
              <a:t>모델링한다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-&gt; </a:t>
            </a:r>
            <a:r>
              <a:rPr lang="ko-KR" altLang="en-US" sz="2000" dirty="0"/>
              <a:t>비용증가 할 것으로 예상됨</a:t>
            </a:r>
            <a:r>
              <a:rPr lang="en-US" altLang="ko-KR" sz="2000" dirty="0"/>
              <a:t>. (</a:t>
            </a:r>
            <a:r>
              <a:rPr lang="ko-KR" altLang="en-US" sz="2000" dirty="0"/>
              <a:t>서버에서 </a:t>
            </a:r>
            <a:r>
              <a:rPr lang="en-US" altLang="ko-KR" sz="2000" dirty="0"/>
              <a:t>3d </a:t>
            </a:r>
            <a:r>
              <a:rPr lang="ko-KR" altLang="en-US" sz="2000" dirty="0"/>
              <a:t>모델링 정보를 </a:t>
            </a:r>
            <a:r>
              <a:rPr lang="ko-KR" altLang="en-US" sz="2000" dirty="0" err="1"/>
              <a:t>받아야하는데</a:t>
            </a:r>
            <a:r>
              <a:rPr lang="ko-KR" altLang="en-US" sz="2000" dirty="0"/>
              <a:t> 제공해주는 곳이 없음</a:t>
            </a:r>
            <a:r>
              <a:rPr lang="en-US" altLang="ko-KR" sz="2000" dirty="0"/>
              <a:t>.)</a:t>
            </a:r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0D0B7-63DB-4A17-9926-EA10CA3C65EE}"/>
              </a:ext>
            </a:extLst>
          </p:cNvPr>
          <p:cNvSpPr txBox="1"/>
          <p:nvPr/>
        </p:nvSpPr>
        <p:spPr>
          <a:xfrm>
            <a:off x="639193" y="506026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기획안</a:t>
            </a:r>
          </a:p>
        </p:txBody>
      </p:sp>
    </p:spTree>
    <p:extLst>
      <p:ext uri="{BB962C8B-B14F-4D97-AF65-F5344CB8AC3E}">
        <p14:creationId xmlns:p14="http://schemas.microsoft.com/office/powerpoint/2010/main" val="21464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CA549-FD5E-408A-BA0B-0DF41CEB6BDB}"/>
              </a:ext>
            </a:extLst>
          </p:cNvPr>
          <p:cNvSpPr txBox="1"/>
          <p:nvPr/>
        </p:nvSpPr>
        <p:spPr>
          <a:xfrm>
            <a:off x="417250" y="296493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적용기술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6A165-A397-46AC-B213-AE035A5A59F0}"/>
              </a:ext>
            </a:extLst>
          </p:cNvPr>
          <p:cNvSpPr txBox="1"/>
          <p:nvPr/>
        </p:nvSpPr>
        <p:spPr>
          <a:xfrm>
            <a:off x="585926" y="1162974"/>
            <a:ext cx="8105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Android Architecture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Compents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통한 개발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</a:rPr>
              <a:t>자료구조와 알고리즘을 적절히 이용</a:t>
            </a:r>
            <a:endParaRPr lang="en-US" altLang="ko-KR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MVC(Model, View, Controller) </a:t>
            </a:r>
            <a:r>
              <a:rPr lang="ko-KR" altLang="en-US" kern="100" dirty="0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패턴 개발 </a:t>
            </a:r>
            <a:r>
              <a:rPr lang="en-US" altLang="ko-KR" kern="100" dirty="0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(Model</a:t>
            </a:r>
            <a:r>
              <a:rPr lang="ko-KR" altLang="en-US" kern="100" dirty="0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kern="100" dirty="0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ko-KR" altLang="en-US" kern="100" dirty="0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 의존성이 높아지지만 복잡도가 높은 어플은 </a:t>
            </a:r>
            <a:r>
              <a:rPr lang="ko-KR" altLang="en-US" kern="100" dirty="0" err="1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아닐거라는</a:t>
            </a:r>
            <a:r>
              <a:rPr lang="ko-KR" altLang="en-US" kern="100" dirty="0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생각에 해당패턴 적용</a:t>
            </a:r>
            <a:r>
              <a:rPr lang="en-US" altLang="ko-KR" kern="100" dirty="0">
                <a:solidFill>
                  <a:schemeClr val="dk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Unity 3d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엔진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탑제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인체형상 만들기 위해 엔진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탑제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Git hub(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sourcetree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이용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2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478CA-39C7-46F2-8020-702BFA0A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01F45-159A-46C3-B421-7C3655BC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85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184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Costume Simulator 기획안 및Mock Up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Simulator Mock Up</dc:title>
  <dc:creator>satelite</dc:creator>
  <cp:lastModifiedBy>satelite</cp:lastModifiedBy>
  <cp:revision>37</cp:revision>
  <dcterms:created xsi:type="dcterms:W3CDTF">2020-04-25T04:25:19Z</dcterms:created>
  <dcterms:modified xsi:type="dcterms:W3CDTF">2020-04-25T06:59:46Z</dcterms:modified>
</cp:coreProperties>
</file>