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3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1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707F25-55FE-42FE-A6D5-A80E3A4016F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4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115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9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522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63707F25-55FE-42FE-A6D5-A80E3A4016F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6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63707F25-55FE-42FE-A6D5-A80E3A4016F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1209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7F25-55FE-42FE-A6D5-A80E3A4016F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diskette-speichern-datei-daten-27226/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hyperlink" Target="https://openclipart.org/detail/137155/folder-icon" TargetMode="External"/><Relationship Id="rId17" Type="http://schemas.openxmlformats.org/officeDocument/2006/relationships/hyperlink" Target="https://svgsilh.com/ko/image/1417046.html" TargetMode="External"/><Relationship Id="rId2" Type="http://schemas.openxmlformats.org/officeDocument/2006/relationships/image" Target="../media/image1.jpg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arrow-next-black-direction-462213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hyperlink" Target="https://pixabay.com/fr/cam%C3%A9ra-iphone-ipad-ic%C3%B4ne-symbole-1405559/" TargetMode="External"/><Relationship Id="rId19" Type="http://schemas.openxmlformats.org/officeDocument/2006/relationships/hyperlink" Target="https://pixabay.com/en/silhouette-couple-valentine-s-gift-3119210/" TargetMode="External"/><Relationship Id="rId4" Type="http://schemas.openxmlformats.org/officeDocument/2006/relationships/hyperlink" Target="https://pixabay.com/en/gear-mechanics-settings-icon-1119298/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commons.wikimedia.org/wiki/File:Share_font_awesome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ear-mechanics-settings-icon-111929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A6832-900D-47F5-B613-8C179231E982}"/>
              </a:ext>
            </a:extLst>
          </p:cNvPr>
          <p:cNvSpPr txBox="1"/>
          <p:nvPr/>
        </p:nvSpPr>
        <p:spPr>
          <a:xfrm>
            <a:off x="2292350" y="3075057"/>
            <a:ext cx="760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코디 시뮬레이터 기획 및 </a:t>
            </a:r>
            <a:r>
              <a:rPr lang="ko-KR" altLang="en-US" sz="4000" dirty="0" err="1"/>
              <a:t>목업</a:t>
            </a:r>
            <a:endParaRPr lang="ko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007BB-BFC8-41B3-ABF7-713674CAECFE}"/>
              </a:ext>
            </a:extLst>
          </p:cNvPr>
          <p:cNvSpPr txBox="1"/>
          <p:nvPr/>
        </p:nvSpPr>
        <p:spPr>
          <a:xfrm>
            <a:off x="8585200" y="4051300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김태헌</a:t>
            </a:r>
          </a:p>
        </p:txBody>
      </p:sp>
    </p:spTree>
    <p:extLst>
      <p:ext uri="{BB962C8B-B14F-4D97-AF65-F5344CB8AC3E}">
        <p14:creationId xmlns:p14="http://schemas.microsoft.com/office/powerpoint/2010/main" val="246804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96FDF2-5446-497F-88E6-1A690CE02099}"/>
              </a:ext>
            </a:extLst>
          </p:cNvPr>
          <p:cNvSpPr txBox="1"/>
          <p:nvPr/>
        </p:nvSpPr>
        <p:spPr>
          <a:xfrm>
            <a:off x="2679701" y="2209105"/>
            <a:ext cx="71554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2D </a:t>
            </a:r>
            <a:r>
              <a:rPr lang="ko-KR" altLang="en-US" dirty="0"/>
              <a:t>코디 정보를 사용자 앱에서 만들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카메라를 사용해서 </a:t>
            </a:r>
            <a:r>
              <a:rPr lang="en-US" altLang="ko-KR" dirty="0"/>
              <a:t>2D </a:t>
            </a:r>
            <a:r>
              <a:rPr lang="ko-KR" altLang="en-US" dirty="0"/>
              <a:t>옷을 만들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다른 사람의 코디 정보를 알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서버로 </a:t>
            </a:r>
            <a:r>
              <a:rPr lang="ko-KR" altLang="en-US" dirty="0" err="1"/>
              <a:t>부터</a:t>
            </a:r>
            <a:r>
              <a:rPr lang="ko-KR" altLang="en-US" dirty="0"/>
              <a:t> 코디 그림을 다운로드 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남자 여자를 선택할 수 있다</a:t>
            </a:r>
            <a:r>
              <a:rPr lang="en-US" altLang="ko-KR" dirty="0"/>
              <a:t>.(</a:t>
            </a:r>
            <a:r>
              <a:rPr lang="ko-KR" altLang="en-US" dirty="0"/>
              <a:t>남자에게도 </a:t>
            </a:r>
            <a:r>
              <a:rPr lang="ko-KR" altLang="en-US" dirty="0" err="1"/>
              <a:t>여자옷</a:t>
            </a:r>
            <a:r>
              <a:rPr lang="ko-KR" altLang="en-US" dirty="0"/>
              <a:t> </a:t>
            </a:r>
            <a:r>
              <a:rPr lang="ko-KR" altLang="en-US" dirty="0" err="1"/>
              <a:t>입히는거</a:t>
            </a:r>
            <a:r>
              <a:rPr lang="ko-KR" altLang="en-US" dirty="0"/>
              <a:t> 가능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코디 배경을 설정 할 수 있다</a:t>
            </a:r>
            <a:r>
              <a:rPr lang="en-US" altLang="ko-KR" dirty="0"/>
              <a:t>.(</a:t>
            </a:r>
            <a:r>
              <a:rPr lang="ko-KR" altLang="en-US" dirty="0"/>
              <a:t>설정에서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피부색을 설정할 수 있다</a:t>
            </a:r>
            <a:r>
              <a:rPr lang="en-US" altLang="ko-KR" dirty="0"/>
              <a:t>.(</a:t>
            </a:r>
            <a:r>
              <a:rPr lang="ko-KR" altLang="en-US" dirty="0"/>
              <a:t>설정에서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내가 코디한 정보는 로컬에도 저장할 수 있으며 서버에 올릴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287656-4C42-4FF3-8458-130787BE65A9}"/>
              </a:ext>
            </a:extLst>
          </p:cNvPr>
          <p:cNvSpPr txBox="1"/>
          <p:nvPr/>
        </p:nvSpPr>
        <p:spPr>
          <a:xfrm>
            <a:off x="2413370" y="1839773"/>
            <a:ext cx="425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요구사항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A25E55-1C42-43FB-8BCD-1F3121503BBD}"/>
              </a:ext>
            </a:extLst>
          </p:cNvPr>
          <p:cNvSpPr txBox="1"/>
          <p:nvPr/>
        </p:nvSpPr>
        <p:spPr>
          <a:xfrm>
            <a:off x="2413370" y="5163760"/>
            <a:ext cx="425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5C0F3B-F4CF-44DF-93E5-8F772B62274B}"/>
              </a:ext>
            </a:extLst>
          </p:cNvPr>
          <p:cNvSpPr txBox="1"/>
          <p:nvPr/>
        </p:nvSpPr>
        <p:spPr>
          <a:xfrm>
            <a:off x="2679701" y="5533092"/>
            <a:ext cx="7155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서버구축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DB</a:t>
            </a:r>
            <a:r>
              <a:rPr lang="ko-KR" altLang="en-US" dirty="0"/>
              <a:t>를 사용하여 서버에 업로드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E0ACD-B51E-40A7-A7AF-4775A683B1E7}"/>
              </a:ext>
            </a:extLst>
          </p:cNvPr>
          <p:cNvSpPr txBox="1"/>
          <p:nvPr/>
        </p:nvSpPr>
        <p:spPr>
          <a:xfrm>
            <a:off x="10528300" y="114300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김태헌</a:t>
            </a:r>
          </a:p>
        </p:txBody>
      </p:sp>
    </p:spTree>
    <p:extLst>
      <p:ext uri="{BB962C8B-B14F-4D97-AF65-F5344CB8AC3E}">
        <p14:creationId xmlns:p14="http://schemas.microsoft.com/office/powerpoint/2010/main" val="100201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E191B726-C1E2-4C9F-A6FF-BA5AB37D6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7" y="3987592"/>
            <a:ext cx="1233055" cy="12330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566845-B19F-4F87-9943-7538870C1819}"/>
              </a:ext>
            </a:extLst>
          </p:cNvPr>
          <p:cNvSpPr/>
          <p:nvPr/>
        </p:nvSpPr>
        <p:spPr>
          <a:xfrm>
            <a:off x="541865" y="602704"/>
            <a:ext cx="3376473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A8E45-786E-443B-AD83-756A51DF6361}"/>
              </a:ext>
            </a:extLst>
          </p:cNvPr>
          <p:cNvSpPr/>
          <p:nvPr/>
        </p:nvSpPr>
        <p:spPr>
          <a:xfrm>
            <a:off x="541865" y="602704"/>
            <a:ext cx="3376473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726FD7-15A8-42BF-8DDA-3DF7BBCD0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 flipV="1">
            <a:off x="3067630" y="765461"/>
            <a:ext cx="384699" cy="3846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65FA67-D5BA-458A-8EAB-F49E2FDEC76E}"/>
              </a:ext>
            </a:extLst>
          </p:cNvPr>
          <p:cNvSpPr/>
          <p:nvPr/>
        </p:nvSpPr>
        <p:spPr>
          <a:xfrm>
            <a:off x="541865" y="1312918"/>
            <a:ext cx="2175028" cy="2610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F0DFC-BE79-4BC6-AD46-E8AE9345E89F}"/>
              </a:ext>
            </a:extLst>
          </p:cNvPr>
          <p:cNvSpPr txBox="1"/>
          <p:nvPr/>
        </p:nvSpPr>
        <p:spPr>
          <a:xfrm>
            <a:off x="1252078" y="2395994"/>
            <a:ext cx="1464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옷입히는</a:t>
            </a:r>
            <a:r>
              <a:rPr lang="ko-KR" altLang="en-US" dirty="0"/>
              <a:t>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F8AE1F-414C-4D00-9C2D-62A2A764E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V="1">
            <a:off x="2901776" y="3949587"/>
            <a:ext cx="358204" cy="3336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0F837A-0352-4A7B-80A9-A68A00F3F0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 flipV="1">
            <a:off x="3364895" y="3933310"/>
            <a:ext cx="358204" cy="33364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CD4CE9D-2185-4C61-96FD-69DCEB81A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51207"/>
              </p:ext>
            </p:extLst>
          </p:nvPr>
        </p:nvGraphicFramePr>
        <p:xfrm>
          <a:off x="2716892" y="1308321"/>
          <a:ext cx="1201446" cy="261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23">
                  <a:extLst>
                    <a:ext uri="{9D8B030D-6E8A-4147-A177-3AD203B41FA5}">
                      <a16:colId xmlns:a16="http://schemas.microsoft.com/office/drawing/2014/main" val="3303673032"/>
                    </a:ext>
                  </a:extLst>
                </a:gridCol>
                <a:gridCol w="600723">
                  <a:extLst>
                    <a:ext uri="{9D8B030D-6E8A-4147-A177-3AD203B41FA5}">
                      <a16:colId xmlns:a16="http://schemas.microsoft.com/office/drawing/2014/main" val="3793485281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397532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96145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241069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755279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4767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289198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7688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88B23C-5ED7-456C-BCD4-95EF3078DE43}"/>
              </a:ext>
            </a:extLst>
          </p:cNvPr>
          <p:cNvSpPr/>
          <p:nvPr/>
        </p:nvSpPr>
        <p:spPr>
          <a:xfrm>
            <a:off x="541865" y="5639520"/>
            <a:ext cx="3376473" cy="44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 배너 광고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582FF-400B-4149-BE38-880BC3FF5ABF}"/>
              </a:ext>
            </a:extLst>
          </p:cNvPr>
          <p:cNvCxnSpPr/>
          <p:nvPr/>
        </p:nvCxnSpPr>
        <p:spPr>
          <a:xfrm flipH="1">
            <a:off x="1784738" y="1534860"/>
            <a:ext cx="1198486" cy="86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CD9AC4-858E-4F3A-B63E-D7E099FB40A1}"/>
              </a:ext>
            </a:extLst>
          </p:cNvPr>
          <p:cNvSpPr/>
          <p:nvPr/>
        </p:nvSpPr>
        <p:spPr>
          <a:xfrm>
            <a:off x="2716893" y="4659035"/>
            <a:ext cx="1201445" cy="29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25BBB2-5CBC-47D0-9394-7C075BD6426A}"/>
              </a:ext>
            </a:extLst>
          </p:cNvPr>
          <p:cNvSpPr txBox="1"/>
          <p:nvPr/>
        </p:nvSpPr>
        <p:spPr>
          <a:xfrm>
            <a:off x="1848608" y="164656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드래그 앤 드롭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981ED-0D4A-4591-920C-BBD16DC2F1FB}"/>
              </a:ext>
            </a:extLst>
          </p:cNvPr>
          <p:cNvSpPr/>
          <p:nvPr/>
        </p:nvSpPr>
        <p:spPr>
          <a:xfrm>
            <a:off x="2718141" y="4348182"/>
            <a:ext cx="1201446" cy="3173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8BC099-C755-4EB5-ABF9-DADEAD92F695}"/>
              </a:ext>
            </a:extLst>
          </p:cNvPr>
          <p:cNvSpPr/>
          <p:nvPr/>
        </p:nvSpPr>
        <p:spPr>
          <a:xfrm>
            <a:off x="2715644" y="4956692"/>
            <a:ext cx="1201446" cy="3173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A3930E7-2058-4851-B02B-34AFD7CF6D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79855" y="4966399"/>
            <a:ext cx="292298" cy="3027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DAA28E6-E9D0-4933-BDD3-24A89E98CC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79481" y="4665549"/>
            <a:ext cx="273771" cy="2667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0E456D-12D6-4541-B289-336ED3F5319E}"/>
              </a:ext>
            </a:extLst>
          </p:cNvPr>
          <p:cNvSpPr txBox="1"/>
          <p:nvPr/>
        </p:nvSpPr>
        <p:spPr>
          <a:xfrm>
            <a:off x="411061" y="201336"/>
            <a:ext cx="284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7631FF8-83EE-489E-835C-DB30C42773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153622" y="4339871"/>
            <a:ext cx="325487" cy="26923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FF803-BEA6-4D92-80B2-CFF83B0EA2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542115" y="752114"/>
            <a:ext cx="400630" cy="40063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A58B1C-0ACA-4A8A-B11B-648116547541}"/>
              </a:ext>
            </a:extLst>
          </p:cNvPr>
          <p:cNvSpPr txBox="1"/>
          <p:nvPr/>
        </p:nvSpPr>
        <p:spPr>
          <a:xfrm>
            <a:off x="4694794" y="4924780"/>
            <a:ext cx="3110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카메라 이미지 촬영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촬영 후 옷 이미지 도출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이미지 저장</a:t>
            </a:r>
            <a:r>
              <a:rPr lang="en-US" altLang="ko-KR" dirty="0"/>
              <a:t>, </a:t>
            </a:r>
            <a:r>
              <a:rPr lang="ko-KR" altLang="en-US" dirty="0"/>
              <a:t>재촬영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촬영 된 이미지는 키와 함께 저장</a:t>
            </a:r>
            <a:r>
              <a:rPr lang="en-US" altLang="ko-KR" dirty="0"/>
              <a:t>(DB)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73BA17A-34B8-492A-95C7-D42C30B2581E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>
            <a:off x="3918338" y="4807371"/>
            <a:ext cx="776456" cy="85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395F7B-869D-411B-8D27-C9C56880D754}"/>
              </a:ext>
            </a:extLst>
          </p:cNvPr>
          <p:cNvSpPr txBox="1"/>
          <p:nvPr/>
        </p:nvSpPr>
        <p:spPr>
          <a:xfrm>
            <a:off x="8973051" y="4042825"/>
            <a:ext cx="3110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불러오기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버튼을 누르면 저장소 탐색 어플 실행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사진 파일 불러오기 </a:t>
            </a:r>
            <a:r>
              <a:rPr lang="en-US" altLang="ko-KR" dirty="0" err="1"/>
              <a:t>png</a:t>
            </a:r>
            <a:r>
              <a:rPr lang="en-US" altLang="ko-KR" dirty="0"/>
              <a:t>, jpeg, jpg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버튼 누르면 </a:t>
            </a:r>
            <a:r>
              <a:rPr lang="ko-KR" altLang="en-US" dirty="0" err="1"/>
              <a:t>디텍토리가</a:t>
            </a:r>
            <a:r>
              <a:rPr lang="ko-KR" altLang="en-US" dirty="0"/>
              <a:t> 있는지 탐색 없으면 생성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3637B97-325E-415A-A5FD-51755B75006A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>
            <a:off x="3919587" y="4506866"/>
            <a:ext cx="5053464" cy="55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B4A8CB-3E0E-4C23-BB2B-52DD673EB17F}"/>
              </a:ext>
            </a:extLst>
          </p:cNvPr>
          <p:cNvSpPr txBox="1"/>
          <p:nvPr/>
        </p:nvSpPr>
        <p:spPr>
          <a:xfrm>
            <a:off x="5446737" y="1138386"/>
            <a:ext cx="586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공유기능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카카오톡 등으로 </a:t>
            </a:r>
            <a:r>
              <a:rPr lang="en-US" altLang="ko-KR" dirty="0"/>
              <a:t>Google Play </a:t>
            </a:r>
            <a:r>
              <a:rPr lang="ko-KR" altLang="en-US" dirty="0"/>
              <a:t>다운로드 링크</a:t>
            </a:r>
            <a:endParaRPr lang="en-US" altLang="ko-KR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3F00C26-845C-48B9-BE83-4306FA4B3D3F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>
            <a:off x="3942745" y="952429"/>
            <a:ext cx="1503992" cy="50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85F8B-DB8C-46A5-B94F-344414B361F6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3942745" y="2315632"/>
            <a:ext cx="685806" cy="27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4BB84E-BCF3-4A46-833A-CC4C7084F05D}"/>
              </a:ext>
            </a:extLst>
          </p:cNvPr>
          <p:cNvSpPr txBox="1"/>
          <p:nvPr/>
        </p:nvSpPr>
        <p:spPr>
          <a:xfrm>
            <a:off x="4628551" y="1853967"/>
            <a:ext cx="3332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아이템 목록</a:t>
            </a:r>
            <a:r>
              <a:rPr lang="en-US" altLang="ko-KR" dirty="0"/>
              <a:t>(</a:t>
            </a:r>
            <a:r>
              <a:rPr lang="ko-KR" altLang="en-US" dirty="0"/>
              <a:t>의류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모델링 된 사진 </a:t>
            </a:r>
            <a:r>
              <a:rPr lang="ko-KR" altLang="en-US" dirty="0" err="1"/>
              <a:t>띄워주기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AC8ACC6-00AF-41B4-B56B-481AB1820697}"/>
              </a:ext>
            </a:extLst>
          </p:cNvPr>
          <p:cNvCxnSpPr>
            <a:cxnSpLocks/>
            <a:stCxn id="10" idx="1"/>
            <a:endCxn id="51" idx="1"/>
          </p:cNvCxnSpPr>
          <p:nvPr/>
        </p:nvCxnSpPr>
        <p:spPr>
          <a:xfrm flipV="1">
            <a:off x="3723099" y="3405698"/>
            <a:ext cx="905451" cy="69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4AC490F-C125-48B9-AD80-0495B09562C9}"/>
              </a:ext>
            </a:extLst>
          </p:cNvPr>
          <p:cNvSpPr txBox="1"/>
          <p:nvPr/>
        </p:nvSpPr>
        <p:spPr>
          <a:xfrm>
            <a:off x="4628550" y="2944033"/>
            <a:ext cx="3332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아이템 목록 넘기는 버튼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아이템이 많아지면 페이지 추가되면서 활성화</a:t>
            </a:r>
            <a:endParaRPr lang="en-US" altLang="ko-KR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75F8C0A-E7CC-457A-9859-6D565F52DB44}"/>
              </a:ext>
            </a:extLst>
          </p:cNvPr>
          <p:cNvSpPr/>
          <p:nvPr/>
        </p:nvSpPr>
        <p:spPr>
          <a:xfrm>
            <a:off x="541865" y="5269102"/>
            <a:ext cx="3375225" cy="365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F5BF244-CDAC-40DF-AC36-1FB5472C3C82}"/>
              </a:ext>
            </a:extLst>
          </p:cNvPr>
          <p:cNvCxnSpPr>
            <a:cxnSpLocks/>
            <a:stCxn id="52" idx="1"/>
            <a:endCxn id="55" idx="1"/>
          </p:cNvCxnSpPr>
          <p:nvPr/>
        </p:nvCxnSpPr>
        <p:spPr>
          <a:xfrm flipH="1">
            <a:off x="244126" y="5451833"/>
            <a:ext cx="297739" cy="119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73B3B76-8C57-414D-884D-1B53DA676374}"/>
              </a:ext>
            </a:extLst>
          </p:cNvPr>
          <p:cNvSpPr txBox="1"/>
          <p:nvPr/>
        </p:nvSpPr>
        <p:spPr>
          <a:xfrm>
            <a:off x="244126" y="6461567"/>
            <a:ext cx="53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TabLayout</a:t>
            </a:r>
            <a:r>
              <a:rPr lang="en-US" altLang="ko-KR" dirty="0"/>
              <a:t>(</a:t>
            </a:r>
            <a:r>
              <a:rPr lang="ko-KR" altLang="en-US" dirty="0"/>
              <a:t>코디 </a:t>
            </a:r>
            <a:r>
              <a:rPr lang="en-US" altLang="ko-KR" dirty="0"/>
              <a:t>fragment, </a:t>
            </a:r>
            <a:r>
              <a:rPr lang="ko-KR" altLang="en-US" dirty="0"/>
              <a:t>서버 </a:t>
            </a:r>
            <a:r>
              <a:rPr lang="en-US" altLang="ko-KR" dirty="0"/>
              <a:t>fragment)</a:t>
            </a:r>
          </a:p>
        </p:txBody>
      </p:sp>
      <p:pic>
        <p:nvPicPr>
          <p:cNvPr id="62" name="그래픽 61">
            <a:extLst>
              <a:ext uri="{FF2B5EF4-FFF2-40B4-BE49-F238E27FC236}">
                <a16:creationId xmlns:a16="http://schemas.microsoft.com/office/drawing/2014/main" id="{6108F787-775B-4291-8E8C-91C56575D51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355258" y="5275743"/>
            <a:ext cx="183908" cy="365461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2C365124-EFE1-4325-8826-0AE1B6068F4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2925679" y="5261678"/>
            <a:ext cx="439215" cy="361824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7E97B63-3259-4B13-852B-526F35C30ECD}"/>
              </a:ext>
            </a:extLst>
          </p:cNvPr>
          <p:cNvCxnSpPr>
            <a:stCxn id="52" idx="0"/>
            <a:endCxn id="52" idx="2"/>
          </p:cNvCxnSpPr>
          <p:nvPr/>
        </p:nvCxnSpPr>
        <p:spPr>
          <a:xfrm>
            <a:off x="2229478" y="5269102"/>
            <a:ext cx="0" cy="365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830EDF0-BB2C-475C-8FF5-C67DC000C6B7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3917090" y="2805534"/>
            <a:ext cx="5224580" cy="230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1B3B15-394F-4BCB-AB96-381AB2C7C7EB}"/>
              </a:ext>
            </a:extLst>
          </p:cNvPr>
          <p:cNvSpPr txBox="1"/>
          <p:nvPr/>
        </p:nvSpPr>
        <p:spPr>
          <a:xfrm>
            <a:off x="9141670" y="2205369"/>
            <a:ext cx="2298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아이템 목록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키를 사용해서 아이템 사진이랑 같이 저장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957542-4CF4-412C-B94A-A376EFD12CA7}"/>
              </a:ext>
            </a:extLst>
          </p:cNvPr>
          <p:cNvSpPr/>
          <p:nvPr/>
        </p:nvSpPr>
        <p:spPr>
          <a:xfrm>
            <a:off x="541865" y="3933310"/>
            <a:ext cx="2165920" cy="132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D68E5-21D7-40E9-9198-97873BAC7A65}"/>
              </a:ext>
            </a:extLst>
          </p:cNvPr>
          <p:cNvSpPr txBox="1"/>
          <p:nvPr/>
        </p:nvSpPr>
        <p:spPr>
          <a:xfrm>
            <a:off x="766837" y="4142455"/>
            <a:ext cx="2063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아이템 확대 이미지</a:t>
            </a:r>
            <a:r>
              <a:rPr lang="en-US" altLang="ko-KR" dirty="0"/>
              <a:t>(</a:t>
            </a:r>
            <a:r>
              <a:rPr lang="ko-KR" altLang="en-US" dirty="0"/>
              <a:t>아이템 목록 선택 시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C19674-9F19-4979-9C3F-34E979EA0EEC}"/>
              </a:ext>
            </a:extLst>
          </p:cNvPr>
          <p:cNvSpPr txBox="1"/>
          <p:nvPr/>
        </p:nvSpPr>
        <p:spPr>
          <a:xfrm>
            <a:off x="10528300" y="114300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김태헌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4F8A02A-22F2-44B4-94D8-77157F89E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07" y="1361498"/>
            <a:ext cx="299874" cy="2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5ADF0C-FB63-4963-BCB6-7208BA6D5233}"/>
              </a:ext>
            </a:extLst>
          </p:cNvPr>
          <p:cNvSpPr/>
          <p:nvPr/>
        </p:nvSpPr>
        <p:spPr>
          <a:xfrm>
            <a:off x="541865" y="602704"/>
            <a:ext cx="3376473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ABF3AB-9DDF-421A-925A-1F7827353903}"/>
              </a:ext>
            </a:extLst>
          </p:cNvPr>
          <p:cNvSpPr/>
          <p:nvPr/>
        </p:nvSpPr>
        <p:spPr>
          <a:xfrm>
            <a:off x="541865" y="602704"/>
            <a:ext cx="3376473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02F215-552B-4B83-B7B3-047CC2B70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 flipV="1">
            <a:off x="3391596" y="765461"/>
            <a:ext cx="384699" cy="384699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C5268F2-4990-479D-9181-D9F296062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26776"/>
              </p:ext>
            </p:extLst>
          </p:nvPr>
        </p:nvGraphicFramePr>
        <p:xfrm>
          <a:off x="541865" y="1312916"/>
          <a:ext cx="3376473" cy="477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473">
                  <a:extLst>
                    <a:ext uri="{9D8B030D-6E8A-4147-A177-3AD203B41FA5}">
                      <a16:colId xmlns:a16="http://schemas.microsoft.com/office/drawing/2014/main" val="3475886380"/>
                    </a:ext>
                  </a:extLst>
                </a:gridCol>
              </a:tblGrid>
              <a:tr h="5970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모델 설정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488716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166732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710132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33164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495598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693144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921818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611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FC9D0A-E627-4613-9025-F5241B74CD4E}"/>
              </a:ext>
            </a:extLst>
          </p:cNvPr>
          <p:cNvSpPr txBox="1"/>
          <p:nvPr/>
        </p:nvSpPr>
        <p:spPr>
          <a:xfrm>
            <a:off x="411061" y="201336"/>
            <a:ext cx="284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0D25E0-A284-479F-B76A-F6901E28E32D}"/>
              </a:ext>
            </a:extLst>
          </p:cNvPr>
          <p:cNvSpPr/>
          <p:nvPr/>
        </p:nvSpPr>
        <p:spPr>
          <a:xfrm>
            <a:off x="5911462" y="570668"/>
            <a:ext cx="3376473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0A5D21-20E2-4A8E-B6C4-2753321FB368}"/>
              </a:ext>
            </a:extLst>
          </p:cNvPr>
          <p:cNvSpPr/>
          <p:nvPr/>
        </p:nvSpPr>
        <p:spPr>
          <a:xfrm>
            <a:off x="5911462" y="570668"/>
            <a:ext cx="3376473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31A956-BFD5-4B5D-99F5-3DFDE28AE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 flipV="1">
            <a:off x="8761193" y="733425"/>
            <a:ext cx="384699" cy="384699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E82927B-933F-4519-8C82-D1D445884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4805"/>
              </p:ext>
            </p:extLst>
          </p:nvPr>
        </p:nvGraphicFramePr>
        <p:xfrm>
          <a:off x="5911462" y="1280880"/>
          <a:ext cx="3376473" cy="4819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473">
                  <a:extLst>
                    <a:ext uri="{9D8B030D-6E8A-4147-A177-3AD203B41FA5}">
                      <a16:colId xmlns:a16="http://schemas.microsoft.com/office/drawing/2014/main" val="3475886380"/>
                    </a:ext>
                  </a:extLst>
                </a:gridCol>
              </a:tblGrid>
              <a:tr h="5970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남자       여자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488716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피부색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b="1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색 설정 창으로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166732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자동 </a:t>
                      </a:r>
                      <a:r>
                        <a:rPr lang="ko-KR" altLang="en-US" b="1" dirty="0" err="1"/>
                        <a:t>코디이미지</a:t>
                      </a:r>
                      <a:r>
                        <a:rPr lang="ko-KR" altLang="en-US" b="1" dirty="0"/>
                        <a:t> 저장 기능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710132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33164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495598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693144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921818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6115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14D91CE-0738-4D83-B443-A43A931C43D3}"/>
              </a:ext>
            </a:extLst>
          </p:cNvPr>
          <p:cNvSpPr/>
          <p:nvPr/>
        </p:nvSpPr>
        <p:spPr>
          <a:xfrm>
            <a:off x="541865" y="1312916"/>
            <a:ext cx="3376473" cy="57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0E39576-57BF-4BD7-9911-B5533B649D8F}"/>
              </a:ext>
            </a:extLst>
          </p:cNvPr>
          <p:cNvSpPr/>
          <p:nvPr/>
        </p:nvSpPr>
        <p:spPr>
          <a:xfrm>
            <a:off x="4546600" y="1549400"/>
            <a:ext cx="736600" cy="343008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9ACBE82-B1AF-4DF9-B325-DD4C4C8E4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820" y="1435974"/>
            <a:ext cx="295275" cy="3333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4C0966F-BE69-48B9-8AFA-6EF6ACC1E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453" y="1443638"/>
            <a:ext cx="295275" cy="3333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28E554E-B679-4247-90F5-38E494CC4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382" y="2618508"/>
            <a:ext cx="576553" cy="4612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05E79E-940A-4FA8-9BCC-0E5C43192E2A}"/>
              </a:ext>
            </a:extLst>
          </p:cNvPr>
          <p:cNvSpPr txBox="1"/>
          <p:nvPr/>
        </p:nvSpPr>
        <p:spPr>
          <a:xfrm>
            <a:off x="10528300" y="114300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김태헌</a:t>
            </a:r>
          </a:p>
        </p:txBody>
      </p:sp>
    </p:spTree>
    <p:extLst>
      <p:ext uri="{BB962C8B-B14F-4D97-AF65-F5344CB8AC3E}">
        <p14:creationId xmlns:p14="http://schemas.microsoft.com/office/powerpoint/2010/main" val="214492219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79</TotalTime>
  <Words>223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Tahoma</vt:lpstr>
      <vt:lpstr>Wingdings</vt:lpstr>
      <vt:lpstr>New_Natural01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satelite</dc:creator>
  <cp:lastModifiedBy>satelite</cp:lastModifiedBy>
  <cp:revision>85</cp:revision>
  <dcterms:created xsi:type="dcterms:W3CDTF">2020-05-06T08:24:32Z</dcterms:created>
  <dcterms:modified xsi:type="dcterms:W3CDTF">2020-05-19T05:55:42Z</dcterms:modified>
</cp:coreProperties>
</file>